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64" r:id="rId2"/>
  </p:sldMasterIdLst>
  <p:notesMasterIdLst>
    <p:notesMasterId r:id="rId17"/>
  </p:notesMasterIdLst>
  <p:handoutMasterIdLst>
    <p:handoutMasterId r:id="rId18"/>
  </p:handoutMasterIdLst>
  <p:sldIdLst>
    <p:sldId id="269" r:id="rId3"/>
    <p:sldId id="283" r:id="rId4"/>
    <p:sldId id="281" r:id="rId5"/>
    <p:sldId id="286" r:id="rId6"/>
    <p:sldId id="288" r:id="rId7"/>
    <p:sldId id="289" r:id="rId8"/>
    <p:sldId id="290" r:id="rId9"/>
    <p:sldId id="287" r:id="rId10"/>
    <p:sldId id="292" r:id="rId11"/>
    <p:sldId id="294" r:id="rId12"/>
    <p:sldId id="293" r:id="rId13"/>
    <p:sldId id="295" r:id="rId14"/>
    <p:sldId id="282" r:id="rId15"/>
    <p:sldId id="274" r:id="rId1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E75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BF5E573-99B9-4F48-B6EB-BB98FF7B3B78}" v="142" dt="2022-05-16T04:04:14.25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858" autoAdjust="0"/>
    <p:restoredTop sz="94660"/>
  </p:normalViewPr>
  <p:slideViewPr>
    <p:cSldViewPr snapToGrid="0">
      <p:cViewPr varScale="1">
        <p:scale>
          <a:sx n="149" d="100"/>
          <a:sy n="149" d="100"/>
        </p:scale>
        <p:origin x="200" y="23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3730" y="91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microsoft.com/office/2015/10/relationships/revisionInfo" Target="revisionInfo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microsoft.com/office/2016/11/relationships/changesInfo" Target="changesInfos/changesInfo1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김현준" userId="185f8337-2247-4f37-8bdb-f28dabdaedae" providerId="ADAL" clId="{DBF5E573-99B9-4F48-B6EB-BB98FF7B3B78}"/>
    <pc:docChg chg="undo custSel addSld delSld modSld sldOrd">
      <pc:chgData name="김현준" userId="185f8337-2247-4f37-8bdb-f28dabdaedae" providerId="ADAL" clId="{DBF5E573-99B9-4F48-B6EB-BB98FF7B3B78}" dt="2022-05-16T04:04:14.251" v="1389"/>
      <pc:docMkLst>
        <pc:docMk/>
      </pc:docMkLst>
      <pc:sldChg chg="modSp">
        <pc:chgData name="김현준" userId="185f8337-2247-4f37-8bdb-f28dabdaedae" providerId="ADAL" clId="{DBF5E573-99B9-4F48-B6EB-BB98FF7B3B78}" dt="2022-05-16T04:04:14.251" v="1389"/>
        <pc:sldMkLst>
          <pc:docMk/>
          <pc:sldMk cId="2406322206" sldId="269"/>
        </pc:sldMkLst>
        <pc:spChg chg="mod">
          <ac:chgData name="김현준" userId="185f8337-2247-4f37-8bdb-f28dabdaedae" providerId="ADAL" clId="{DBF5E573-99B9-4F48-B6EB-BB98FF7B3B78}" dt="2022-05-15T08:30:48.933" v="274" actId="20577"/>
          <ac:spMkLst>
            <pc:docMk/>
            <pc:sldMk cId="2406322206" sldId="269"/>
            <ac:spMk id="2" creationId="{00000000-0000-0000-0000-000000000000}"/>
          </ac:spMkLst>
        </pc:spChg>
        <pc:spChg chg="mod">
          <ac:chgData name="김현준" userId="185f8337-2247-4f37-8bdb-f28dabdaedae" providerId="ADAL" clId="{DBF5E573-99B9-4F48-B6EB-BB98FF7B3B78}" dt="2022-05-16T04:04:14.251" v="1389"/>
          <ac:spMkLst>
            <pc:docMk/>
            <pc:sldMk cId="2406322206" sldId="269"/>
            <ac:spMk id="3" creationId="{00000000-0000-0000-0000-000000000000}"/>
          </ac:spMkLst>
        </pc:spChg>
      </pc:sldChg>
      <pc:sldChg chg="del">
        <pc:chgData name="김현준" userId="185f8337-2247-4f37-8bdb-f28dabdaedae" providerId="ADAL" clId="{DBF5E573-99B9-4F48-B6EB-BB98FF7B3B78}" dt="2022-05-15T07:49:29.500" v="1" actId="2696"/>
        <pc:sldMkLst>
          <pc:docMk/>
          <pc:sldMk cId="575598755" sldId="275"/>
        </pc:sldMkLst>
      </pc:sldChg>
      <pc:sldChg chg="addSp delSp modSp del">
        <pc:chgData name="김현준" userId="185f8337-2247-4f37-8bdb-f28dabdaedae" providerId="ADAL" clId="{DBF5E573-99B9-4F48-B6EB-BB98FF7B3B78}" dt="2022-05-16T03:46:35.098" v="1388" actId="2696"/>
        <pc:sldMkLst>
          <pc:docMk/>
          <pc:sldMk cId="20776081" sldId="280"/>
        </pc:sldMkLst>
        <pc:spChg chg="mod">
          <ac:chgData name="김현준" userId="185f8337-2247-4f37-8bdb-f28dabdaedae" providerId="ADAL" clId="{DBF5E573-99B9-4F48-B6EB-BB98FF7B3B78}" dt="2022-05-16T03:45:50.600" v="1368"/>
          <ac:spMkLst>
            <pc:docMk/>
            <pc:sldMk cId="20776081" sldId="280"/>
            <ac:spMk id="2" creationId="{00000000-0000-0000-0000-000000000000}"/>
          </ac:spMkLst>
        </pc:spChg>
        <pc:spChg chg="add del mod">
          <ac:chgData name="김현준" userId="185f8337-2247-4f37-8bdb-f28dabdaedae" providerId="ADAL" clId="{DBF5E573-99B9-4F48-B6EB-BB98FF7B3B78}" dt="2022-05-15T08:31:14.775" v="277"/>
          <ac:spMkLst>
            <pc:docMk/>
            <pc:sldMk cId="20776081" sldId="280"/>
            <ac:spMk id="6" creationId="{46EE626E-04B9-5146-A946-085D2BB47A4B}"/>
          </ac:spMkLst>
        </pc:spChg>
        <pc:picChg chg="add del mod">
          <ac:chgData name="김현준" userId="185f8337-2247-4f37-8bdb-f28dabdaedae" providerId="ADAL" clId="{DBF5E573-99B9-4F48-B6EB-BB98FF7B3B78}" dt="2022-05-16T03:46:14.639" v="1380"/>
          <ac:picMkLst>
            <pc:docMk/>
            <pc:sldMk cId="20776081" sldId="280"/>
            <ac:picMk id="4" creationId="{035AAA3C-FE37-5C46-8570-AF3D4E7B33E3}"/>
          </ac:picMkLst>
        </pc:picChg>
        <pc:picChg chg="add del mod">
          <ac:chgData name="김현준" userId="185f8337-2247-4f37-8bdb-f28dabdaedae" providerId="ADAL" clId="{DBF5E573-99B9-4F48-B6EB-BB98FF7B3B78}" dt="2022-05-15T08:31:14.775" v="277"/>
          <ac:picMkLst>
            <pc:docMk/>
            <pc:sldMk cId="20776081" sldId="280"/>
            <ac:picMk id="5" creationId="{BFEBE15D-00D0-DA47-87C4-7C197BF312FA}"/>
          </ac:picMkLst>
        </pc:picChg>
        <pc:picChg chg="add del mod">
          <ac:chgData name="김현준" userId="185f8337-2247-4f37-8bdb-f28dabdaedae" providerId="ADAL" clId="{DBF5E573-99B9-4F48-B6EB-BB98FF7B3B78}" dt="2022-05-16T03:45:58.413" v="1372"/>
          <ac:picMkLst>
            <pc:docMk/>
            <pc:sldMk cId="20776081" sldId="280"/>
            <ac:picMk id="7" creationId="{AFE26073-9589-8F49-B515-721377BC0C8D}"/>
          </ac:picMkLst>
        </pc:picChg>
        <pc:picChg chg="add del mod">
          <ac:chgData name="김현준" userId="185f8337-2247-4f37-8bdb-f28dabdaedae" providerId="ADAL" clId="{DBF5E573-99B9-4F48-B6EB-BB98FF7B3B78}" dt="2022-05-16T03:45:58.413" v="1372"/>
          <ac:picMkLst>
            <pc:docMk/>
            <pc:sldMk cId="20776081" sldId="280"/>
            <ac:picMk id="8" creationId="{BC13394E-622D-BE4E-8D2D-07BA32CB73BE}"/>
          </ac:picMkLst>
        </pc:picChg>
      </pc:sldChg>
      <pc:sldChg chg="modSp add">
        <pc:chgData name="김현준" userId="185f8337-2247-4f37-8bdb-f28dabdaedae" providerId="ADAL" clId="{DBF5E573-99B9-4F48-B6EB-BB98FF7B3B78}" dt="2022-05-16T03:19:39.512" v="1015" actId="20577"/>
        <pc:sldMkLst>
          <pc:docMk/>
          <pc:sldMk cId="1273250981" sldId="281"/>
        </pc:sldMkLst>
        <pc:spChg chg="mod">
          <ac:chgData name="김현준" userId="185f8337-2247-4f37-8bdb-f28dabdaedae" providerId="ADAL" clId="{DBF5E573-99B9-4F48-B6EB-BB98FF7B3B78}" dt="2022-05-15T08:29:33.870" v="201" actId="20577"/>
          <ac:spMkLst>
            <pc:docMk/>
            <pc:sldMk cId="1273250981" sldId="281"/>
            <ac:spMk id="2" creationId="{7758791C-AAC4-3D40-BAA1-5C3DE4CC273C}"/>
          </ac:spMkLst>
        </pc:spChg>
        <pc:spChg chg="mod">
          <ac:chgData name="김현준" userId="185f8337-2247-4f37-8bdb-f28dabdaedae" providerId="ADAL" clId="{DBF5E573-99B9-4F48-B6EB-BB98FF7B3B78}" dt="2022-05-16T03:19:39.512" v="1015" actId="20577"/>
          <ac:spMkLst>
            <pc:docMk/>
            <pc:sldMk cId="1273250981" sldId="281"/>
            <ac:spMk id="3" creationId="{A9EEF46C-4E78-F942-A39F-3D73FE7F4326}"/>
          </ac:spMkLst>
        </pc:spChg>
      </pc:sldChg>
      <pc:sldChg chg="addSp delSp modSp add ord">
        <pc:chgData name="김현준" userId="185f8337-2247-4f37-8bdb-f28dabdaedae" providerId="ADAL" clId="{DBF5E573-99B9-4F48-B6EB-BB98FF7B3B78}" dt="2022-05-15T13:17:13.219" v="885" actId="12"/>
        <pc:sldMkLst>
          <pc:docMk/>
          <pc:sldMk cId="3958071264" sldId="282"/>
        </pc:sldMkLst>
        <pc:spChg chg="mod">
          <ac:chgData name="김현준" userId="185f8337-2247-4f37-8bdb-f28dabdaedae" providerId="ADAL" clId="{DBF5E573-99B9-4F48-B6EB-BB98FF7B3B78}" dt="2022-05-15T08:33:08.969" v="311" actId="20577"/>
          <ac:spMkLst>
            <pc:docMk/>
            <pc:sldMk cId="3958071264" sldId="282"/>
            <ac:spMk id="2" creationId="{9638CBB1-6D65-BD48-9127-344738BF3A63}"/>
          </ac:spMkLst>
        </pc:spChg>
        <pc:spChg chg="mod">
          <ac:chgData name="김현준" userId="185f8337-2247-4f37-8bdb-f28dabdaedae" providerId="ADAL" clId="{DBF5E573-99B9-4F48-B6EB-BB98FF7B3B78}" dt="2022-05-15T13:17:13.219" v="885" actId="12"/>
          <ac:spMkLst>
            <pc:docMk/>
            <pc:sldMk cId="3958071264" sldId="282"/>
            <ac:spMk id="3" creationId="{6161EDE3-9E85-B54B-9B4A-6176DA52F780}"/>
          </ac:spMkLst>
        </pc:spChg>
        <pc:picChg chg="add mod">
          <ac:chgData name="김현준" userId="185f8337-2247-4f37-8bdb-f28dabdaedae" providerId="ADAL" clId="{DBF5E573-99B9-4F48-B6EB-BB98FF7B3B78}" dt="2022-05-15T08:38:36.003" v="446" actId="1076"/>
          <ac:picMkLst>
            <pc:docMk/>
            <pc:sldMk cId="3958071264" sldId="282"/>
            <ac:picMk id="4" creationId="{BC89680F-DA8E-654F-B9A3-B7473C957F84}"/>
          </ac:picMkLst>
        </pc:picChg>
        <pc:picChg chg="add del">
          <ac:chgData name="김현준" userId="185f8337-2247-4f37-8bdb-f28dabdaedae" providerId="ADAL" clId="{DBF5E573-99B9-4F48-B6EB-BB98FF7B3B78}" dt="2022-05-15T08:29:11.251" v="152"/>
          <ac:picMkLst>
            <pc:docMk/>
            <pc:sldMk cId="3958071264" sldId="282"/>
            <ac:picMk id="5" creationId="{02E9A23C-96BD-614A-A0A0-0861DA939B90}"/>
          </ac:picMkLst>
        </pc:picChg>
      </pc:sldChg>
      <pc:sldChg chg="addSp delSp modSp add">
        <pc:chgData name="김현준" userId="185f8337-2247-4f37-8bdb-f28dabdaedae" providerId="ADAL" clId="{DBF5E573-99B9-4F48-B6EB-BB98FF7B3B78}" dt="2022-05-16T03:46:26.709" v="1387" actId="1076"/>
        <pc:sldMkLst>
          <pc:docMk/>
          <pc:sldMk cId="854289087" sldId="283"/>
        </pc:sldMkLst>
        <pc:spChg chg="mod">
          <ac:chgData name="김현준" userId="185f8337-2247-4f37-8bdb-f28dabdaedae" providerId="ADAL" clId="{DBF5E573-99B9-4F48-B6EB-BB98FF7B3B78}" dt="2022-05-16T03:45:54.553" v="1371" actId="20577"/>
          <ac:spMkLst>
            <pc:docMk/>
            <pc:sldMk cId="854289087" sldId="283"/>
            <ac:spMk id="2" creationId="{039EDB1A-7F64-4546-88DD-5E54596DAE9F}"/>
          </ac:spMkLst>
        </pc:spChg>
        <pc:spChg chg="mod">
          <ac:chgData name="김현준" userId="185f8337-2247-4f37-8bdb-f28dabdaedae" providerId="ADAL" clId="{DBF5E573-99B9-4F48-B6EB-BB98FF7B3B78}" dt="2022-05-16T03:19:08.722" v="1013" actId="20577"/>
          <ac:spMkLst>
            <pc:docMk/>
            <pc:sldMk cId="854289087" sldId="283"/>
            <ac:spMk id="3" creationId="{6F02DAB4-4F10-CC42-A0E5-5D0BC1BF2CE3}"/>
          </ac:spMkLst>
        </pc:spChg>
        <pc:spChg chg="add del mod">
          <ac:chgData name="김현준" userId="185f8337-2247-4f37-8bdb-f28dabdaedae" providerId="ADAL" clId="{DBF5E573-99B9-4F48-B6EB-BB98FF7B3B78}" dt="2022-05-15T08:37:07.764" v="353"/>
          <ac:spMkLst>
            <pc:docMk/>
            <pc:sldMk cId="854289087" sldId="283"/>
            <ac:spMk id="5" creationId="{3AC2BA94-562F-E744-859D-1284B6BC564F}"/>
          </ac:spMkLst>
        </pc:spChg>
        <pc:picChg chg="add mod">
          <ac:chgData name="김현준" userId="185f8337-2247-4f37-8bdb-f28dabdaedae" providerId="ADAL" clId="{DBF5E573-99B9-4F48-B6EB-BB98FF7B3B78}" dt="2022-05-16T03:46:25.317" v="1386" actId="1076"/>
          <ac:picMkLst>
            <pc:docMk/>
            <pc:sldMk cId="854289087" sldId="283"/>
            <ac:picMk id="4" creationId="{B72C94F9-D099-984C-B0C9-EE8E166A2E7B}"/>
          </ac:picMkLst>
        </pc:picChg>
        <pc:picChg chg="add del mod">
          <ac:chgData name="김현준" userId="185f8337-2247-4f37-8bdb-f28dabdaedae" providerId="ADAL" clId="{DBF5E573-99B9-4F48-B6EB-BB98FF7B3B78}" dt="2022-05-16T03:46:12.773" v="1379"/>
          <ac:picMkLst>
            <pc:docMk/>
            <pc:sldMk cId="854289087" sldId="283"/>
            <ac:picMk id="5" creationId="{73B5E2BA-3785-3A40-8AC6-4509334D7E62}"/>
          </ac:picMkLst>
        </pc:picChg>
        <pc:picChg chg="add mod">
          <ac:chgData name="김현준" userId="185f8337-2247-4f37-8bdb-f28dabdaedae" providerId="ADAL" clId="{DBF5E573-99B9-4F48-B6EB-BB98FF7B3B78}" dt="2022-05-16T03:46:07.375" v="1376" actId="1076"/>
          <ac:picMkLst>
            <pc:docMk/>
            <pc:sldMk cId="854289087" sldId="283"/>
            <ac:picMk id="6" creationId="{27B14C77-90A7-C042-B1E8-84ECFE25BCE3}"/>
          </ac:picMkLst>
        </pc:picChg>
        <pc:picChg chg="add mod">
          <ac:chgData name="김현준" userId="185f8337-2247-4f37-8bdb-f28dabdaedae" providerId="ADAL" clId="{DBF5E573-99B9-4F48-B6EB-BB98FF7B3B78}" dt="2022-05-16T03:46:26.709" v="1387" actId="1076"/>
          <ac:picMkLst>
            <pc:docMk/>
            <pc:sldMk cId="854289087" sldId="283"/>
            <ac:picMk id="7" creationId="{B71B200E-5F3F-F54E-AE84-16769A962094}"/>
          </ac:picMkLst>
        </pc:picChg>
      </pc:sldChg>
      <pc:sldChg chg="add del">
        <pc:chgData name="김현준" userId="185f8337-2247-4f37-8bdb-f28dabdaedae" providerId="ADAL" clId="{DBF5E573-99B9-4F48-B6EB-BB98FF7B3B78}" dt="2022-05-15T08:32:31.434" v="297" actId="2696"/>
        <pc:sldMkLst>
          <pc:docMk/>
          <pc:sldMk cId="268698379" sldId="284"/>
        </pc:sldMkLst>
      </pc:sldChg>
      <pc:sldChg chg="modSp add del ord">
        <pc:chgData name="김현준" userId="185f8337-2247-4f37-8bdb-f28dabdaedae" providerId="ADAL" clId="{DBF5E573-99B9-4F48-B6EB-BB98FF7B3B78}" dt="2022-05-16T03:28:12.768" v="1355" actId="2696"/>
        <pc:sldMkLst>
          <pc:docMk/>
          <pc:sldMk cId="3392786915" sldId="285"/>
        </pc:sldMkLst>
        <pc:spChg chg="mod">
          <ac:chgData name="김현준" userId="185f8337-2247-4f37-8bdb-f28dabdaedae" providerId="ADAL" clId="{DBF5E573-99B9-4F48-B6EB-BB98FF7B3B78}" dt="2022-05-15T08:32:30.419" v="296"/>
          <ac:spMkLst>
            <pc:docMk/>
            <pc:sldMk cId="3392786915" sldId="285"/>
            <ac:spMk id="3" creationId="{5DCEC17D-4D17-3641-A792-514A2CB49D09}"/>
          </ac:spMkLst>
        </pc:spChg>
      </pc:sldChg>
      <pc:sldChg chg="addSp delSp modSp add">
        <pc:chgData name="김현준" userId="185f8337-2247-4f37-8bdb-f28dabdaedae" providerId="ADAL" clId="{DBF5E573-99B9-4F48-B6EB-BB98FF7B3B78}" dt="2022-05-16T03:20:53.377" v="1036" actId="404"/>
        <pc:sldMkLst>
          <pc:docMk/>
          <pc:sldMk cId="2401620830" sldId="286"/>
        </pc:sldMkLst>
        <pc:spChg chg="mod">
          <ac:chgData name="김현준" userId="185f8337-2247-4f37-8bdb-f28dabdaedae" providerId="ADAL" clId="{DBF5E573-99B9-4F48-B6EB-BB98FF7B3B78}" dt="2022-05-15T08:41:20.812" v="633" actId="404"/>
          <ac:spMkLst>
            <pc:docMk/>
            <pc:sldMk cId="2401620830" sldId="286"/>
            <ac:spMk id="2" creationId="{8E7C57C0-BF65-8F40-9100-41C91A149F33}"/>
          </ac:spMkLst>
        </pc:spChg>
        <pc:spChg chg="mod">
          <ac:chgData name="김현준" userId="185f8337-2247-4f37-8bdb-f28dabdaedae" providerId="ADAL" clId="{DBF5E573-99B9-4F48-B6EB-BB98FF7B3B78}" dt="2022-05-16T03:20:53.377" v="1036" actId="404"/>
          <ac:spMkLst>
            <pc:docMk/>
            <pc:sldMk cId="2401620830" sldId="286"/>
            <ac:spMk id="3" creationId="{FA963EC3-1F13-0545-A525-5B9353578048}"/>
          </ac:spMkLst>
        </pc:spChg>
        <pc:picChg chg="add del mod">
          <ac:chgData name="김현준" userId="185f8337-2247-4f37-8bdb-f28dabdaedae" providerId="ADAL" clId="{DBF5E573-99B9-4F48-B6EB-BB98FF7B3B78}" dt="2022-05-15T08:51:06.796" v="648"/>
          <ac:picMkLst>
            <pc:docMk/>
            <pc:sldMk cId="2401620830" sldId="286"/>
            <ac:picMk id="4" creationId="{DEE3825E-E37D-884D-88F7-15B334624216}"/>
          </ac:picMkLst>
        </pc:picChg>
      </pc:sldChg>
      <pc:sldChg chg="modSp add">
        <pc:chgData name="김현준" userId="185f8337-2247-4f37-8bdb-f28dabdaedae" providerId="ADAL" clId="{DBF5E573-99B9-4F48-B6EB-BB98FF7B3B78}" dt="2022-05-16T03:26:43.833" v="1258"/>
        <pc:sldMkLst>
          <pc:docMk/>
          <pc:sldMk cId="404614876" sldId="287"/>
        </pc:sldMkLst>
        <pc:spChg chg="mod">
          <ac:chgData name="김현준" userId="185f8337-2247-4f37-8bdb-f28dabdaedae" providerId="ADAL" clId="{DBF5E573-99B9-4F48-B6EB-BB98FF7B3B78}" dt="2022-05-15T08:41:32.343" v="639" actId="20577"/>
          <ac:spMkLst>
            <pc:docMk/>
            <pc:sldMk cId="404614876" sldId="287"/>
            <ac:spMk id="2" creationId="{3E3926FB-6B45-AD46-A497-040B9E259568}"/>
          </ac:spMkLst>
        </pc:spChg>
        <pc:spChg chg="mod">
          <ac:chgData name="김현준" userId="185f8337-2247-4f37-8bdb-f28dabdaedae" providerId="ADAL" clId="{DBF5E573-99B9-4F48-B6EB-BB98FF7B3B78}" dt="2022-05-16T03:26:43.833" v="1258"/>
          <ac:spMkLst>
            <pc:docMk/>
            <pc:sldMk cId="404614876" sldId="287"/>
            <ac:spMk id="3" creationId="{88A24866-FAF9-3240-B9D7-374158D51331}"/>
          </ac:spMkLst>
        </pc:spChg>
      </pc:sldChg>
      <pc:sldChg chg="addSp modSp add">
        <pc:chgData name="김현준" userId="185f8337-2247-4f37-8bdb-f28dabdaedae" providerId="ADAL" clId="{DBF5E573-99B9-4F48-B6EB-BB98FF7B3B78}" dt="2022-05-16T03:20:07.486" v="1025" actId="1076"/>
        <pc:sldMkLst>
          <pc:docMk/>
          <pc:sldMk cId="1083724037" sldId="288"/>
        </pc:sldMkLst>
        <pc:spChg chg="mod">
          <ac:chgData name="김현준" userId="185f8337-2247-4f37-8bdb-f28dabdaedae" providerId="ADAL" clId="{DBF5E573-99B9-4F48-B6EB-BB98FF7B3B78}" dt="2022-05-16T03:19:57.968" v="1021" actId="27636"/>
          <ac:spMkLst>
            <pc:docMk/>
            <pc:sldMk cId="1083724037" sldId="288"/>
            <ac:spMk id="2" creationId="{37B03B36-EF59-5B49-A241-B9B52F684520}"/>
          </ac:spMkLst>
        </pc:spChg>
        <pc:spChg chg="mod">
          <ac:chgData name="김현준" userId="185f8337-2247-4f37-8bdb-f28dabdaedae" providerId="ADAL" clId="{DBF5E573-99B9-4F48-B6EB-BB98FF7B3B78}" dt="2022-05-16T03:20:05.217" v="1024" actId="20577"/>
          <ac:spMkLst>
            <pc:docMk/>
            <pc:sldMk cId="1083724037" sldId="288"/>
            <ac:spMk id="3" creationId="{12BADBED-F660-084A-8CE5-944EB6123DFD}"/>
          </ac:spMkLst>
        </pc:spChg>
        <pc:picChg chg="add mod">
          <ac:chgData name="김현준" userId="185f8337-2247-4f37-8bdb-f28dabdaedae" providerId="ADAL" clId="{DBF5E573-99B9-4F48-B6EB-BB98FF7B3B78}" dt="2022-05-16T03:20:07.486" v="1025" actId="1076"/>
          <ac:picMkLst>
            <pc:docMk/>
            <pc:sldMk cId="1083724037" sldId="288"/>
            <ac:picMk id="4" creationId="{C47E55C1-9F2C-1348-9B57-FD35F9419B18}"/>
          </ac:picMkLst>
        </pc:picChg>
      </pc:sldChg>
      <pc:sldChg chg="modSp add">
        <pc:chgData name="김현준" userId="185f8337-2247-4f37-8bdb-f28dabdaedae" providerId="ADAL" clId="{DBF5E573-99B9-4F48-B6EB-BB98FF7B3B78}" dt="2022-05-16T03:27:17.304" v="1307" actId="20577"/>
        <pc:sldMkLst>
          <pc:docMk/>
          <pc:sldMk cId="2444702704" sldId="289"/>
        </pc:sldMkLst>
        <pc:spChg chg="mod">
          <ac:chgData name="김현준" userId="185f8337-2247-4f37-8bdb-f28dabdaedae" providerId="ADAL" clId="{DBF5E573-99B9-4F48-B6EB-BB98FF7B3B78}" dt="2022-05-16T03:27:17.304" v="1307" actId="20577"/>
          <ac:spMkLst>
            <pc:docMk/>
            <pc:sldMk cId="2444702704" sldId="289"/>
            <ac:spMk id="2" creationId="{FAE56CBA-9286-AB4A-853F-EBB584AD96B8}"/>
          </ac:spMkLst>
        </pc:spChg>
        <pc:spChg chg="mod">
          <ac:chgData name="김현준" userId="185f8337-2247-4f37-8bdb-f28dabdaedae" providerId="ADAL" clId="{DBF5E573-99B9-4F48-B6EB-BB98FF7B3B78}" dt="2022-05-16T03:23:33.695" v="1144" actId="20577"/>
          <ac:spMkLst>
            <pc:docMk/>
            <pc:sldMk cId="2444702704" sldId="289"/>
            <ac:spMk id="3" creationId="{7A45D689-2C46-1749-B6EE-A3ACDCB65AD4}"/>
          </ac:spMkLst>
        </pc:spChg>
      </pc:sldChg>
      <pc:sldChg chg="modSp add">
        <pc:chgData name="김현준" userId="185f8337-2247-4f37-8bdb-f28dabdaedae" providerId="ADAL" clId="{DBF5E573-99B9-4F48-B6EB-BB98FF7B3B78}" dt="2022-05-16T03:27:36.298" v="1322" actId="20577"/>
        <pc:sldMkLst>
          <pc:docMk/>
          <pc:sldMk cId="2037376083" sldId="290"/>
        </pc:sldMkLst>
        <pc:spChg chg="mod">
          <ac:chgData name="김현준" userId="185f8337-2247-4f37-8bdb-f28dabdaedae" providerId="ADAL" clId="{DBF5E573-99B9-4F48-B6EB-BB98FF7B3B78}" dt="2022-05-16T03:27:36.298" v="1322" actId="20577"/>
          <ac:spMkLst>
            <pc:docMk/>
            <pc:sldMk cId="2037376083" sldId="290"/>
            <ac:spMk id="2" creationId="{DD176E4B-4CDC-AD4A-8DC5-EC74781BECA8}"/>
          </ac:spMkLst>
        </pc:spChg>
        <pc:spChg chg="mod">
          <ac:chgData name="김현준" userId="185f8337-2247-4f37-8bdb-f28dabdaedae" providerId="ADAL" clId="{DBF5E573-99B9-4F48-B6EB-BB98FF7B3B78}" dt="2022-05-16T03:26:04.591" v="1236" actId="20577"/>
          <ac:spMkLst>
            <pc:docMk/>
            <pc:sldMk cId="2037376083" sldId="290"/>
            <ac:spMk id="3" creationId="{D3421BCC-4B2C-2744-95B3-85B917F7D3BE}"/>
          </ac:spMkLst>
        </pc:spChg>
      </pc:sldChg>
      <pc:sldChg chg="modSp add del">
        <pc:chgData name="김현준" userId="185f8337-2247-4f37-8bdb-f28dabdaedae" providerId="ADAL" clId="{DBF5E573-99B9-4F48-B6EB-BB98FF7B3B78}" dt="2022-05-15T13:17:43.431" v="892" actId="2696"/>
        <pc:sldMkLst>
          <pc:docMk/>
          <pc:sldMk cId="1257150538" sldId="291"/>
        </pc:sldMkLst>
        <pc:spChg chg="mod">
          <ac:chgData name="김현준" userId="185f8337-2247-4f37-8bdb-f28dabdaedae" providerId="ADAL" clId="{DBF5E573-99B9-4F48-B6EB-BB98FF7B3B78}" dt="2022-05-15T13:17:32.868" v="887"/>
          <ac:spMkLst>
            <pc:docMk/>
            <pc:sldMk cId="1257150538" sldId="291"/>
            <ac:spMk id="3" creationId="{B0EB797A-34E6-F94C-8846-009C8D47C321}"/>
          </ac:spMkLst>
        </pc:spChg>
      </pc:sldChg>
      <pc:sldChg chg="addSp modSp add">
        <pc:chgData name="김현준" userId="185f8337-2247-4f37-8bdb-f28dabdaedae" providerId="ADAL" clId="{DBF5E573-99B9-4F48-B6EB-BB98FF7B3B78}" dt="2022-05-16T03:27:04.604" v="1296" actId="20577"/>
        <pc:sldMkLst>
          <pc:docMk/>
          <pc:sldMk cId="2352352669" sldId="292"/>
        </pc:sldMkLst>
        <pc:spChg chg="mod">
          <ac:chgData name="김현준" userId="185f8337-2247-4f37-8bdb-f28dabdaedae" providerId="ADAL" clId="{DBF5E573-99B9-4F48-B6EB-BB98FF7B3B78}" dt="2022-05-16T03:27:04.604" v="1296" actId="20577"/>
          <ac:spMkLst>
            <pc:docMk/>
            <pc:sldMk cId="2352352669" sldId="292"/>
            <ac:spMk id="2" creationId="{D7DBEC3F-6068-C74C-BFCF-783D46D067E1}"/>
          </ac:spMkLst>
        </pc:spChg>
        <pc:spChg chg="mod">
          <ac:chgData name="김현준" userId="185f8337-2247-4f37-8bdb-f28dabdaedae" providerId="ADAL" clId="{DBF5E573-99B9-4F48-B6EB-BB98FF7B3B78}" dt="2022-05-16T03:26:56.823" v="1271" actId="15"/>
          <ac:spMkLst>
            <pc:docMk/>
            <pc:sldMk cId="2352352669" sldId="292"/>
            <ac:spMk id="3" creationId="{63AB72CC-BF67-234C-8FA9-8CE1B6958322}"/>
          </ac:spMkLst>
        </pc:spChg>
        <pc:picChg chg="add mod">
          <ac:chgData name="김현준" userId="185f8337-2247-4f37-8bdb-f28dabdaedae" providerId="ADAL" clId="{DBF5E573-99B9-4F48-B6EB-BB98FF7B3B78}" dt="2022-05-16T03:26:40.302" v="1256" actId="1076"/>
          <ac:picMkLst>
            <pc:docMk/>
            <pc:sldMk cId="2352352669" sldId="292"/>
            <ac:picMk id="4" creationId="{7CBDE077-F909-C342-A0EB-0A200779A763}"/>
          </ac:picMkLst>
        </pc:picChg>
      </pc:sldChg>
      <pc:sldChg chg="addSp modSp add">
        <pc:chgData name="김현준" userId="185f8337-2247-4f37-8bdb-f28dabdaedae" providerId="ADAL" clId="{DBF5E573-99B9-4F48-B6EB-BB98FF7B3B78}" dt="2022-05-16T03:27:58.502" v="1346" actId="20577"/>
        <pc:sldMkLst>
          <pc:docMk/>
          <pc:sldMk cId="1899040630" sldId="293"/>
        </pc:sldMkLst>
        <pc:spChg chg="mod">
          <ac:chgData name="김현준" userId="185f8337-2247-4f37-8bdb-f28dabdaedae" providerId="ADAL" clId="{DBF5E573-99B9-4F48-B6EB-BB98FF7B3B78}" dt="2022-05-16T03:27:58.502" v="1346" actId="20577"/>
          <ac:spMkLst>
            <pc:docMk/>
            <pc:sldMk cId="1899040630" sldId="293"/>
            <ac:spMk id="2" creationId="{111B66EC-E0F0-0841-B630-175BE7C082B2}"/>
          </ac:spMkLst>
        </pc:spChg>
        <pc:spChg chg="mod">
          <ac:chgData name="김현준" userId="185f8337-2247-4f37-8bdb-f28dabdaedae" providerId="ADAL" clId="{DBF5E573-99B9-4F48-B6EB-BB98FF7B3B78}" dt="2022-05-15T13:09:36.694" v="802" actId="404"/>
          <ac:spMkLst>
            <pc:docMk/>
            <pc:sldMk cId="1899040630" sldId="293"/>
            <ac:spMk id="3" creationId="{7A7F7881-8390-E348-801E-110672A2934E}"/>
          </ac:spMkLst>
        </pc:spChg>
        <pc:picChg chg="add mod">
          <ac:chgData name="김현준" userId="185f8337-2247-4f37-8bdb-f28dabdaedae" providerId="ADAL" clId="{DBF5E573-99B9-4F48-B6EB-BB98FF7B3B78}" dt="2022-05-15T13:09:34.179" v="801" actId="1036"/>
          <ac:picMkLst>
            <pc:docMk/>
            <pc:sldMk cId="1899040630" sldId="293"/>
            <ac:picMk id="4" creationId="{4D97CB79-EC76-464B-BE82-21EF003F75CF}"/>
          </ac:picMkLst>
        </pc:picChg>
        <pc:picChg chg="add mod">
          <ac:chgData name="김현준" userId="185f8337-2247-4f37-8bdb-f28dabdaedae" providerId="ADAL" clId="{DBF5E573-99B9-4F48-B6EB-BB98FF7B3B78}" dt="2022-05-15T13:09:34.179" v="801" actId="1036"/>
          <ac:picMkLst>
            <pc:docMk/>
            <pc:sldMk cId="1899040630" sldId="293"/>
            <ac:picMk id="5" creationId="{18527A9F-ED6B-D843-8149-31BEBC0912D8}"/>
          </ac:picMkLst>
        </pc:picChg>
        <pc:picChg chg="add mod">
          <ac:chgData name="김현준" userId="185f8337-2247-4f37-8bdb-f28dabdaedae" providerId="ADAL" clId="{DBF5E573-99B9-4F48-B6EB-BB98FF7B3B78}" dt="2022-05-15T13:09:34.179" v="801" actId="1036"/>
          <ac:picMkLst>
            <pc:docMk/>
            <pc:sldMk cId="1899040630" sldId="293"/>
            <ac:picMk id="6" creationId="{7B103091-C7A8-4C48-8F1B-98D5C177A1D4}"/>
          </ac:picMkLst>
        </pc:picChg>
      </pc:sldChg>
      <pc:sldChg chg="modSp add">
        <pc:chgData name="김현준" userId="185f8337-2247-4f37-8bdb-f28dabdaedae" providerId="ADAL" clId="{DBF5E573-99B9-4F48-B6EB-BB98FF7B3B78}" dt="2022-05-16T03:27:53.297" v="1339" actId="20577"/>
        <pc:sldMkLst>
          <pc:docMk/>
          <pc:sldMk cId="3136648719" sldId="294"/>
        </pc:sldMkLst>
        <pc:spChg chg="mod">
          <ac:chgData name="김현준" userId="185f8337-2247-4f37-8bdb-f28dabdaedae" providerId="ADAL" clId="{DBF5E573-99B9-4F48-B6EB-BB98FF7B3B78}" dt="2022-05-16T03:27:53.297" v="1339" actId="20577"/>
          <ac:spMkLst>
            <pc:docMk/>
            <pc:sldMk cId="3136648719" sldId="294"/>
            <ac:spMk id="2" creationId="{56EA52E8-6137-ED42-96A2-EB7DE7B8FC37}"/>
          </ac:spMkLst>
        </pc:spChg>
        <pc:spChg chg="mod">
          <ac:chgData name="김현준" userId="185f8337-2247-4f37-8bdb-f28dabdaedae" providerId="ADAL" clId="{DBF5E573-99B9-4F48-B6EB-BB98FF7B3B78}" dt="2022-05-15T13:16:43.667" v="881" actId="404"/>
          <ac:spMkLst>
            <pc:docMk/>
            <pc:sldMk cId="3136648719" sldId="294"/>
            <ac:spMk id="3" creationId="{E9889940-87BD-F14E-97D5-15C9D5E7B93A}"/>
          </ac:spMkLst>
        </pc:spChg>
      </pc:sldChg>
      <pc:sldChg chg="addSp modSp add">
        <pc:chgData name="김현준" userId="185f8337-2247-4f37-8bdb-f28dabdaedae" providerId="ADAL" clId="{DBF5E573-99B9-4F48-B6EB-BB98FF7B3B78}" dt="2022-05-16T03:28:05.847" v="1354" actId="20577"/>
        <pc:sldMkLst>
          <pc:docMk/>
          <pc:sldMk cId="2375292612" sldId="295"/>
        </pc:sldMkLst>
        <pc:spChg chg="mod">
          <ac:chgData name="김현준" userId="185f8337-2247-4f37-8bdb-f28dabdaedae" providerId="ADAL" clId="{DBF5E573-99B9-4F48-B6EB-BB98FF7B3B78}" dt="2022-05-16T03:28:05.847" v="1354" actId="20577"/>
          <ac:spMkLst>
            <pc:docMk/>
            <pc:sldMk cId="2375292612" sldId="295"/>
            <ac:spMk id="2" creationId="{95A29003-977C-AD4D-BADB-5EF984238098}"/>
          </ac:spMkLst>
        </pc:spChg>
        <pc:spChg chg="mod">
          <ac:chgData name="김현준" userId="185f8337-2247-4f37-8bdb-f28dabdaedae" providerId="ADAL" clId="{DBF5E573-99B9-4F48-B6EB-BB98FF7B3B78}" dt="2022-05-15T13:17:03.068" v="882" actId="404"/>
          <ac:spMkLst>
            <pc:docMk/>
            <pc:sldMk cId="2375292612" sldId="295"/>
            <ac:spMk id="3" creationId="{2A694F43-95AF-FF4A-AA2E-C4CE535CBEC2}"/>
          </ac:spMkLst>
        </pc:spChg>
        <pc:picChg chg="add mod">
          <ac:chgData name="김현준" userId="185f8337-2247-4f37-8bdb-f28dabdaedae" providerId="ADAL" clId="{DBF5E573-99B9-4F48-B6EB-BB98FF7B3B78}" dt="2022-05-15T13:14:28.113" v="828" actId="1076"/>
          <ac:picMkLst>
            <pc:docMk/>
            <pc:sldMk cId="2375292612" sldId="295"/>
            <ac:picMk id="4" creationId="{0A2CAC39-98F7-544C-935B-47E4909037A7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546E7E-6CE1-4F62-BC39-1BE7148D0D0D}" type="datetimeFigureOut">
              <a:rPr lang="ko-KR" altLang="en-US" smtClean="0"/>
              <a:t>2022. 5. 16.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F56489-CFDC-4DF4-92D1-C366C0FB17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98405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8A1C54-2D0D-48EB-888A-9786B070F533}" type="datetimeFigureOut">
              <a:rPr lang="ko-KR" altLang="en-US" smtClean="0"/>
              <a:t>2022. 5. 16.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02C913-610E-4BF0-B55F-9CE65BBA65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9765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1920" y="207747"/>
            <a:ext cx="11368160" cy="762163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20" name="모서리가 둥근 직사각형 19"/>
          <p:cNvSpPr/>
          <p:nvPr userDrawn="1"/>
        </p:nvSpPr>
        <p:spPr>
          <a:xfrm>
            <a:off x="411920" y="207747"/>
            <a:ext cx="11368160" cy="762163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0"/>
          </p:nvPr>
        </p:nvSpPr>
        <p:spPr>
          <a:xfrm>
            <a:off x="411163" y="1152525"/>
            <a:ext cx="11369675" cy="560387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8198505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1223120"/>
            <a:ext cx="12192000" cy="2387600"/>
          </a:xfrm>
        </p:spPr>
        <p:txBody>
          <a:bodyPr anchor="ctr"/>
          <a:lstStyle>
            <a:lvl1pPr algn="ctr">
              <a:defRPr sz="6000" b="0">
                <a:latin typeface="+mj-ea"/>
                <a:ea typeface="+mj-ea"/>
                <a:cs typeface="함초롬돋움" panose="020B0604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-2" y="3794871"/>
            <a:ext cx="12192001" cy="1655762"/>
          </a:xfrm>
        </p:spPr>
        <p:txBody>
          <a:bodyPr anchor="ctr"/>
          <a:lstStyle>
            <a:lvl1pPr marL="0" indent="0" algn="ctr">
              <a:buNone/>
              <a:defRPr sz="2400">
                <a:latin typeface="+mn-ea"/>
                <a:ea typeface="+mn-ea"/>
                <a:cs typeface="함초롬돋움" panose="020B0604000101010101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230" t="65598" b="9375"/>
          <a:stretch/>
        </p:blipFill>
        <p:spPr>
          <a:xfrm>
            <a:off x="0" y="6646331"/>
            <a:ext cx="1809148" cy="16086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460" b="12513"/>
          <a:stretch/>
        </p:blipFill>
        <p:spPr>
          <a:xfrm>
            <a:off x="10880202" y="6675969"/>
            <a:ext cx="1311798" cy="160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2633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>
            <a:cxnSpLocks/>
          </p:cNvCxnSpPr>
          <p:nvPr userDrawn="1"/>
        </p:nvCxnSpPr>
        <p:spPr>
          <a:xfrm>
            <a:off x="4863597" y="2676048"/>
            <a:ext cx="1994074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1055592" y="2158084"/>
            <a:ext cx="10071852" cy="718952"/>
          </a:xfrm>
          <a:ln w="28575"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800" b="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70" name="텍스트 개체 틀 4"/>
          <p:cNvSpPr>
            <a:spLocks noGrp="1"/>
          </p:cNvSpPr>
          <p:nvPr>
            <p:ph type="body" sz="quarter" idx="25" hasCustomPrompt="1"/>
          </p:nvPr>
        </p:nvSpPr>
        <p:spPr>
          <a:xfrm>
            <a:off x="1055592" y="3073925"/>
            <a:ext cx="10071850" cy="718952"/>
          </a:xfrm>
          <a:ln w="28575"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800" b="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76" name="텍스트 개체 틀 4"/>
          <p:cNvSpPr>
            <a:spLocks noGrp="1"/>
          </p:cNvSpPr>
          <p:nvPr>
            <p:ph type="body" sz="quarter" idx="27" hasCustomPrompt="1"/>
          </p:nvPr>
        </p:nvSpPr>
        <p:spPr>
          <a:xfrm>
            <a:off x="1055592" y="3993106"/>
            <a:ext cx="10071850" cy="718952"/>
          </a:xfrm>
          <a:ln w="28575"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800" b="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11" name="모서리가 둥근 직사각형 19">
            <a:extLst>
              <a:ext uri="{FF2B5EF4-FFF2-40B4-BE49-F238E27FC236}">
                <a16:creationId xmlns:a16="http://schemas.microsoft.com/office/drawing/2014/main" id="{9A1001AF-7C71-4701-94B0-3772F84D3418}"/>
              </a:ext>
            </a:extLst>
          </p:cNvPr>
          <p:cNvSpPr/>
          <p:nvPr userDrawn="1"/>
        </p:nvSpPr>
        <p:spPr>
          <a:xfrm>
            <a:off x="1064556" y="2158085"/>
            <a:ext cx="10062886" cy="715612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9">
            <a:extLst>
              <a:ext uri="{FF2B5EF4-FFF2-40B4-BE49-F238E27FC236}">
                <a16:creationId xmlns:a16="http://schemas.microsoft.com/office/drawing/2014/main" id="{D9E18A4C-9D39-4312-9D41-EA0FA0703DAD}"/>
              </a:ext>
            </a:extLst>
          </p:cNvPr>
          <p:cNvSpPr/>
          <p:nvPr userDrawn="1"/>
        </p:nvSpPr>
        <p:spPr>
          <a:xfrm>
            <a:off x="1064556" y="3070687"/>
            <a:ext cx="10062886" cy="715612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9">
            <a:extLst>
              <a:ext uri="{FF2B5EF4-FFF2-40B4-BE49-F238E27FC236}">
                <a16:creationId xmlns:a16="http://schemas.microsoft.com/office/drawing/2014/main" id="{DD43020D-DDFD-4ED7-A112-51545002358E}"/>
              </a:ext>
            </a:extLst>
          </p:cNvPr>
          <p:cNvSpPr/>
          <p:nvPr userDrawn="1"/>
        </p:nvSpPr>
        <p:spPr>
          <a:xfrm>
            <a:off x="1064556" y="3999684"/>
            <a:ext cx="10062886" cy="715612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91475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종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 userDrawn="1"/>
        </p:nvSpPr>
        <p:spPr>
          <a:xfrm>
            <a:off x="0" y="2767280"/>
            <a:ext cx="1219199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8000" dirty="0">
                <a:latin typeface="+mj-lt"/>
              </a:rPr>
              <a:t>Q &amp; A</a:t>
            </a:r>
            <a:endParaRPr lang="ko-KR" altLang="en-US" sz="8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294381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9867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0" name="직사각형 9"/>
          <p:cNvSpPr/>
          <p:nvPr userDrawn="1"/>
        </p:nvSpPr>
        <p:spPr>
          <a:xfrm>
            <a:off x="8623390" y="6412231"/>
            <a:ext cx="356861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fld id="{86B743E8-9D27-4F69-87ED-4623B89CBF9F}" type="slidenum">
              <a:rPr lang="ko-KR" altLang="en-US" sz="2000" smtClean="0">
                <a:solidFill>
                  <a:schemeClr val="tx1"/>
                </a:solidFill>
                <a:latin typeface="+mn-lt"/>
              </a:rPr>
              <a:t>‹#›</a:t>
            </a:fld>
            <a:endParaRPr lang="ko-KR" altLang="en-US" sz="200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069932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8DAAC8-442A-4C15-9819-F07FF5E7315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966651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9" r:id="rId3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err="1"/>
              <a:t>머신러닝과</a:t>
            </a:r>
            <a:r>
              <a:rPr lang="ko-KR" altLang="en-US" dirty="0"/>
              <a:t> 암호 설계</a:t>
            </a:r>
            <a:br>
              <a:rPr lang="en-US" altLang="ko-KR" dirty="0"/>
            </a:br>
            <a:r>
              <a:rPr lang="ko-KR" altLang="en-US" dirty="0"/>
              <a:t>아이디어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" altLang="ko-KR" dirty="0"/>
              <a:t>https://</a:t>
            </a:r>
            <a:r>
              <a:rPr lang="en" altLang="ko-KR" dirty="0" err="1"/>
              <a:t>youtu.be</a:t>
            </a:r>
            <a:r>
              <a:rPr lang="en" altLang="ko-KR"/>
              <a:t>/EqFRb6LXUjk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063222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EA52E8-6137-ED42-96A2-EB7DE7B8F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 강화 학습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9889940-87BD-F14E-97D5-15C9D5E7B93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kumimoji="1" lang="en-US" altLang="ko-KR" sz="2000" dirty="0"/>
              <a:t>STATES</a:t>
            </a:r>
          </a:p>
          <a:p>
            <a:pPr marL="457200" lvl="1" indent="0">
              <a:buNone/>
            </a:pPr>
            <a:r>
              <a:rPr kumimoji="1" lang="en" altLang="ko-KR" sz="1800" dirty="0"/>
              <a:t>S-box DDT(</a:t>
            </a:r>
            <a:r>
              <a:rPr kumimoji="1" lang="ko-KR" altLang="en-US" sz="1800" dirty="0" err="1"/>
              <a:t>미분분포표</a:t>
            </a:r>
            <a:r>
              <a:rPr kumimoji="1" lang="en-US" altLang="ko-KR" sz="1800" dirty="0"/>
              <a:t>) </a:t>
            </a:r>
            <a:r>
              <a:rPr kumimoji="1" lang="ko-KR" altLang="en-US" sz="1800" dirty="0"/>
              <a:t>및 </a:t>
            </a:r>
            <a:r>
              <a:rPr kumimoji="1" lang="en" altLang="ko-KR" sz="1800" dirty="0"/>
              <a:t>LAT(</a:t>
            </a:r>
            <a:r>
              <a:rPr kumimoji="1" lang="ko-KR" altLang="en-US" sz="1800" dirty="0" err="1"/>
              <a:t>선형근사표</a:t>
            </a:r>
            <a:r>
              <a:rPr kumimoji="1" lang="en-US" altLang="ko-KR" sz="1800" dirty="0"/>
              <a:t>), </a:t>
            </a:r>
            <a:r>
              <a:rPr kumimoji="1" lang="en" altLang="ko-KR" sz="1800" dirty="0"/>
              <a:t>S-box</a:t>
            </a:r>
            <a:r>
              <a:rPr kumimoji="1" lang="ko-KR" altLang="en-US" sz="1800" dirty="0"/>
              <a:t>의 대상 암호 속성 및 현재 암호 속성과 같은 관찰</a:t>
            </a:r>
            <a:endParaRPr kumimoji="1" lang="en-US" altLang="ko-KR" sz="1800" dirty="0"/>
          </a:p>
          <a:p>
            <a:endParaRPr kumimoji="1" lang="en-US" altLang="ko-KR" sz="2000" dirty="0"/>
          </a:p>
          <a:p>
            <a:r>
              <a:rPr kumimoji="1" lang="en" altLang="ko-KR" sz="2000" dirty="0"/>
              <a:t>THE SET OF ACTION</a:t>
            </a:r>
          </a:p>
          <a:p>
            <a:pPr lvl="1"/>
            <a:r>
              <a:rPr kumimoji="1" lang="en" altLang="ko-KR" sz="1800" dirty="0"/>
              <a:t>AND-XOR </a:t>
            </a:r>
            <a:r>
              <a:rPr kumimoji="1" lang="ko-KR" altLang="en-US" sz="1800" dirty="0"/>
              <a:t>또는 </a:t>
            </a:r>
            <a:r>
              <a:rPr kumimoji="1" lang="en" altLang="ko-KR" sz="1800" dirty="0"/>
              <a:t>XOR</a:t>
            </a:r>
            <a:r>
              <a:rPr kumimoji="1" lang="ko-KR" altLang="en-US" sz="1800" dirty="0"/>
              <a:t>을 선택하고 적용할 비트 위치를 선택</a:t>
            </a:r>
            <a:endParaRPr kumimoji="1" lang="en-US" altLang="ko-KR" sz="1800" dirty="0"/>
          </a:p>
          <a:p>
            <a:pPr lvl="1"/>
            <a:r>
              <a:rPr kumimoji="1" lang="en" altLang="ko-KR" sz="1800" dirty="0"/>
              <a:t>n</a:t>
            </a:r>
            <a:r>
              <a:rPr kumimoji="1" lang="ko-KR" altLang="en-US" sz="1800" dirty="0"/>
              <a:t>비트에 </a:t>
            </a:r>
            <a:r>
              <a:rPr kumimoji="1" lang="en" altLang="ko-KR" sz="1800" dirty="0"/>
              <a:t>AND-XOR</a:t>
            </a:r>
            <a:r>
              <a:rPr kumimoji="1" lang="ko-KR" altLang="en-US" sz="1800" dirty="0"/>
              <a:t>을 적용하기 위해 </a:t>
            </a:r>
            <a:r>
              <a:rPr kumimoji="1" lang="en-US" altLang="ko-KR" sz="1800" dirty="0"/>
              <a:t>3</a:t>
            </a:r>
            <a:r>
              <a:rPr kumimoji="1" lang="ko-KR" altLang="en-US" sz="1800" dirty="0"/>
              <a:t>비트를 선택하는 경우의 수는 </a:t>
            </a:r>
            <a:r>
              <a:rPr kumimoji="1" lang="en" altLang="ko-KR" sz="1800" dirty="0"/>
              <a:t>n×(n-1)×(n-2)</a:t>
            </a:r>
            <a:endParaRPr kumimoji="1" lang="en-US" altLang="ko-KR" sz="1800" dirty="0"/>
          </a:p>
          <a:p>
            <a:pPr lvl="1"/>
            <a:r>
              <a:rPr kumimoji="1" lang="en" altLang="ko-KR" sz="1800" dirty="0"/>
              <a:t>AND-XOR</a:t>
            </a:r>
            <a:r>
              <a:rPr kumimoji="1" lang="ko-KR" altLang="en-US" sz="1800" dirty="0"/>
              <a:t>을 적용할 비트를 바꿀 수 있지만 결과는 동일 하므로 따라서 경우의 수를 </a:t>
            </a:r>
            <a:r>
              <a:rPr kumimoji="1" lang="en-US" altLang="ko-KR" sz="1800" dirty="0"/>
              <a:t>2</a:t>
            </a:r>
            <a:r>
              <a:rPr kumimoji="1" lang="ko-KR" altLang="en-US" sz="1800" dirty="0"/>
              <a:t>로 나눔</a:t>
            </a:r>
            <a:endParaRPr kumimoji="1" lang="en-US" altLang="ko-KR" sz="1800" dirty="0"/>
          </a:p>
          <a:p>
            <a:pPr lvl="1"/>
            <a:r>
              <a:rPr kumimoji="1" lang="en" altLang="ko-KR" sz="1800" dirty="0"/>
              <a:t>n</a:t>
            </a:r>
            <a:r>
              <a:rPr kumimoji="1" lang="ko-KR" altLang="en-US" sz="1800" dirty="0"/>
              <a:t>비트에 </a:t>
            </a:r>
            <a:r>
              <a:rPr kumimoji="1" lang="en" altLang="ko-KR" sz="1800" dirty="0"/>
              <a:t>XOR</a:t>
            </a:r>
            <a:r>
              <a:rPr kumimoji="1" lang="ko-KR" altLang="en-US" sz="1800" dirty="0"/>
              <a:t>을 적용하기 위해 </a:t>
            </a:r>
            <a:r>
              <a:rPr kumimoji="1" lang="en-US" altLang="ko-KR" sz="1800" dirty="0"/>
              <a:t>2</a:t>
            </a:r>
            <a:r>
              <a:rPr kumimoji="1" lang="ko-KR" altLang="en-US" sz="1800" dirty="0"/>
              <a:t>비트를 선택하는 경우의 수는 </a:t>
            </a:r>
            <a:r>
              <a:rPr kumimoji="1" lang="en" altLang="ko-KR" sz="1800" dirty="0"/>
              <a:t>n × (n - 1)</a:t>
            </a:r>
            <a:endParaRPr kumimoji="1" lang="en-US" altLang="ko-KR" sz="1800" dirty="0"/>
          </a:p>
          <a:p>
            <a:pPr lvl="1"/>
            <a:r>
              <a:rPr kumimoji="1" lang="ko-KR" altLang="en-US" sz="1800" dirty="0"/>
              <a:t>이러한 이유로 </a:t>
            </a:r>
            <a:r>
              <a:rPr kumimoji="1" lang="en" altLang="ko-KR" sz="1800" dirty="0"/>
              <a:t>RL </a:t>
            </a:r>
            <a:r>
              <a:rPr kumimoji="1" lang="ko-KR" altLang="en-US" sz="1800" dirty="0"/>
              <a:t>에이전트는 각 단계에서 </a:t>
            </a:r>
            <a:r>
              <a:rPr kumimoji="1" lang="en-US" altLang="ko-KR" sz="1800" dirty="0"/>
              <a:t>(</a:t>
            </a:r>
            <a:r>
              <a:rPr kumimoji="1" lang="en" altLang="ko-KR" sz="1800" dirty="0"/>
              <a:t>n × (n − 1) × (n − 2))/ 2 + n × (n − 1) </a:t>
            </a:r>
            <a:r>
              <a:rPr kumimoji="1" lang="ko-KR" altLang="en-US" sz="1800" dirty="0"/>
              <a:t>동작 중 하나를 선택</a:t>
            </a:r>
            <a:endParaRPr kumimoji="1" lang="en-US" altLang="ko-KR" sz="1800" dirty="0"/>
          </a:p>
          <a:p>
            <a:pPr lvl="1"/>
            <a:endParaRPr kumimoji="1" lang="en-US" altLang="ko-KR" sz="1800" dirty="0"/>
          </a:p>
          <a:p>
            <a:r>
              <a:rPr kumimoji="1" lang="en" altLang="ko-KR" sz="2000" dirty="0"/>
              <a:t>STATE TRANSITION PROBABILITY</a:t>
            </a:r>
          </a:p>
          <a:p>
            <a:pPr lvl="1"/>
            <a:r>
              <a:rPr kumimoji="1" lang="ko-KR" altLang="en-US" sz="1800" dirty="0"/>
              <a:t>현재 상태에 조치가 적용될 때 다음 상태로 업데이트될 확률</a:t>
            </a:r>
            <a:endParaRPr kumimoji="1" lang="en-US" altLang="ko-KR" sz="1800" dirty="0"/>
          </a:p>
          <a:p>
            <a:pPr lvl="1"/>
            <a:r>
              <a:rPr kumimoji="1" lang="ko-KR" altLang="en-US" sz="1800" dirty="0"/>
              <a:t>결정론적으로 생성되기 때문에 현재 상태에서 다음 상태로 전환될 확률은 </a:t>
            </a:r>
            <a:r>
              <a:rPr kumimoji="1" lang="en-US" altLang="ko-KR" sz="1800" dirty="0"/>
              <a:t>1</a:t>
            </a:r>
            <a:endParaRPr kumimoji="1"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1366487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1B66EC-E0F0-0841-B630-175BE7C08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 보상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A7F7881-8390-E348-801E-110672A2934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kumimoji="1" lang="ko-KR" altLang="en-US" sz="2400" dirty="0"/>
              <a:t>암호화 속성을 만족하고 비선형 연산의 수를 최소화하기 위해 다양한 보상 형태를 실험</a:t>
            </a:r>
            <a:endParaRPr kumimoji="1" lang="en" altLang="ko-KR" sz="2400" dirty="0"/>
          </a:p>
          <a:p>
            <a:r>
              <a:rPr kumimoji="1" lang="en" altLang="ko-KR" sz="2400" dirty="0"/>
              <a:t>AND-XOR</a:t>
            </a:r>
            <a:r>
              <a:rPr kumimoji="1" lang="ko-KR" altLang="en-US" sz="2400" dirty="0"/>
              <a:t>의 수를 최소화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D97CB79-EC76-464B-BE82-21EF003F75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609" y="2407557"/>
            <a:ext cx="5503875" cy="182475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8527A9F-ED6B-D843-8149-31BEBC0912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822" y="4731865"/>
            <a:ext cx="5936178" cy="200906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B103091-C7A8-4C48-8F1B-98D5C177A1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7341" y="2407557"/>
            <a:ext cx="5717377" cy="3217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0406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A29003-977C-AD4D-BADB-5EF9842380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 결과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A694F43-95AF-FF4A-AA2E-C4CE535CBEC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1164" y="1152525"/>
            <a:ext cx="4680790" cy="5603875"/>
          </a:xfrm>
        </p:spPr>
        <p:txBody>
          <a:bodyPr>
            <a:normAutofit/>
          </a:bodyPr>
          <a:lstStyle/>
          <a:p>
            <a:r>
              <a:rPr kumimoji="1" lang="ko-KR" altLang="en-US" sz="1800" dirty="0"/>
              <a:t>최소 개수로 입증된 </a:t>
            </a:r>
            <a:r>
              <a:rPr kumimoji="1" lang="en-US" altLang="ko-KR" sz="1800" dirty="0"/>
              <a:t>4</a:t>
            </a:r>
            <a:r>
              <a:rPr kumimoji="1" lang="ko-KR" altLang="en-US" sz="1800" dirty="0"/>
              <a:t>개의 </a:t>
            </a:r>
            <a:r>
              <a:rPr kumimoji="1" lang="en" altLang="ko-KR" sz="1800" dirty="0"/>
              <a:t>AND</a:t>
            </a:r>
            <a:r>
              <a:rPr kumimoji="1" lang="ko-KR" altLang="en-US" sz="1800" dirty="0"/>
              <a:t>로 구현된 최적의 보안으로 </a:t>
            </a:r>
            <a:r>
              <a:rPr kumimoji="1" lang="en-US" altLang="ko-KR" sz="1800" dirty="0"/>
              <a:t>4</a:t>
            </a:r>
            <a:r>
              <a:rPr kumimoji="1" lang="ko-KR" altLang="en-US" sz="1800" dirty="0"/>
              <a:t>비트 </a:t>
            </a:r>
            <a:r>
              <a:rPr kumimoji="1" lang="en" altLang="ko-KR" sz="1800" dirty="0"/>
              <a:t>S-box</a:t>
            </a:r>
            <a:r>
              <a:rPr kumimoji="1" lang="ko-KR" altLang="en-US" sz="1800" dirty="0" err="1"/>
              <a:t>를</a:t>
            </a:r>
            <a:r>
              <a:rPr kumimoji="1" lang="ko-KR" altLang="en-US" sz="1800" dirty="0"/>
              <a:t> 구현</a:t>
            </a:r>
            <a:endParaRPr kumimoji="1" lang="en-US" altLang="ko-KR" sz="1800" dirty="0"/>
          </a:p>
          <a:p>
            <a:endParaRPr kumimoji="1" lang="en-US" altLang="ko-KR" sz="1800" dirty="0"/>
          </a:p>
          <a:p>
            <a:r>
              <a:rPr kumimoji="1" lang="en-US" altLang="ko-KR" sz="1800" dirty="0"/>
              <a:t>12</a:t>
            </a:r>
            <a:r>
              <a:rPr kumimoji="1" lang="ko-KR" altLang="en-US" sz="1800" dirty="0"/>
              <a:t>개의 </a:t>
            </a:r>
            <a:r>
              <a:rPr kumimoji="1" lang="en" altLang="ko-KR" sz="1800" dirty="0"/>
              <a:t>AND</a:t>
            </a:r>
            <a:r>
              <a:rPr kumimoji="1" lang="ko-KR" altLang="en-US" sz="1800" dirty="0"/>
              <a:t>로 구현된 </a:t>
            </a:r>
            <a:r>
              <a:rPr kumimoji="1" lang="ko-KR" altLang="en-US" sz="1800" dirty="0" err="1"/>
              <a:t>차동</a:t>
            </a:r>
            <a:r>
              <a:rPr kumimoji="1" lang="ko-KR" altLang="en-US" sz="1800" dirty="0"/>
              <a:t> </a:t>
            </a:r>
            <a:r>
              <a:rPr kumimoji="1" lang="ko-KR" altLang="en-US" sz="1800" dirty="0" err="1"/>
              <a:t>균일성</a:t>
            </a:r>
            <a:r>
              <a:rPr kumimoji="1" lang="ko-KR" altLang="en-US" sz="1800" dirty="0"/>
              <a:t> </a:t>
            </a:r>
            <a:r>
              <a:rPr kumimoji="1" lang="en-US" altLang="ko-KR" sz="1800" dirty="0"/>
              <a:t>16 </a:t>
            </a:r>
            <a:r>
              <a:rPr kumimoji="1" lang="ko-KR" altLang="en-US" sz="1800" dirty="0"/>
              <a:t>및 </a:t>
            </a:r>
            <a:r>
              <a:rPr kumimoji="1" lang="ko-KR" altLang="en-US" sz="1800" dirty="0" err="1"/>
              <a:t>선형성</a:t>
            </a:r>
            <a:r>
              <a:rPr kumimoji="1" lang="ko-KR" altLang="en-US" sz="1800" dirty="0"/>
              <a:t> </a:t>
            </a:r>
            <a:r>
              <a:rPr kumimoji="1" lang="en-US" altLang="ko-KR" sz="1800" dirty="0"/>
              <a:t>64</a:t>
            </a:r>
            <a:r>
              <a:rPr kumimoji="1" lang="ko-KR" altLang="en-US" sz="1800" dirty="0"/>
              <a:t>로 </a:t>
            </a:r>
            <a:r>
              <a:rPr kumimoji="1" lang="en-US" altLang="ko-KR" sz="1800" dirty="0"/>
              <a:t>8</a:t>
            </a:r>
            <a:r>
              <a:rPr kumimoji="1" lang="ko-KR" altLang="en-US" sz="1800" dirty="0"/>
              <a:t>비트 </a:t>
            </a:r>
            <a:r>
              <a:rPr kumimoji="1" lang="en" altLang="ko-KR" sz="1800" dirty="0"/>
              <a:t>S-</a:t>
            </a:r>
            <a:r>
              <a:rPr kumimoji="1" lang="ko-KR" altLang="en-US" sz="1800" dirty="0"/>
              <a:t>박스를 달성</a:t>
            </a:r>
            <a:endParaRPr kumimoji="1" lang="en-US" altLang="ko-KR" sz="1800" dirty="0"/>
          </a:p>
          <a:p>
            <a:endParaRPr kumimoji="1" lang="en-US" altLang="ko-KR" sz="1800" dirty="0"/>
          </a:p>
          <a:p>
            <a:r>
              <a:rPr kumimoji="1" lang="en-US" altLang="ko-KR" sz="1800" dirty="0"/>
              <a:t>9</a:t>
            </a:r>
            <a:r>
              <a:rPr kumimoji="1" lang="ko-KR" altLang="en-US" sz="1800" dirty="0"/>
              <a:t>개의 </a:t>
            </a:r>
            <a:r>
              <a:rPr kumimoji="1" lang="en" altLang="ko-KR" sz="1800" dirty="0"/>
              <a:t>AND</a:t>
            </a:r>
            <a:r>
              <a:rPr kumimoji="1" lang="ko-KR" altLang="en-US" sz="1800" dirty="0"/>
              <a:t>로 구현된 미분 </a:t>
            </a:r>
            <a:r>
              <a:rPr kumimoji="1" lang="ko-KR" altLang="en-US" sz="1800" dirty="0" err="1"/>
              <a:t>균일성</a:t>
            </a:r>
            <a:r>
              <a:rPr kumimoji="1" lang="ko-KR" altLang="en-US" sz="1800" dirty="0"/>
              <a:t> </a:t>
            </a:r>
            <a:r>
              <a:rPr kumimoji="1" lang="en-US" altLang="ko-KR" sz="1800" dirty="0"/>
              <a:t>16</a:t>
            </a:r>
            <a:r>
              <a:rPr kumimoji="1" lang="ko-KR" altLang="en-US" sz="1800" dirty="0"/>
              <a:t>을 갖는 </a:t>
            </a:r>
            <a:r>
              <a:rPr kumimoji="1" lang="en-US" altLang="ko-KR" sz="1800" dirty="0"/>
              <a:t>8</a:t>
            </a:r>
            <a:r>
              <a:rPr kumimoji="1" lang="ko-KR" altLang="en-US" sz="1800" dirty="0"/>
              <a:t>비트 </a:t>
            </a:r>
            <a:r>
              <a:rPr kumimoji="1" lang="en" altLang="ko-KR" sz="1800" dirty="0"/>
              <a:t>S-</a:t>
            </a:r>
            <a:r>
              <a:rPr kumimoji="1" lang="ko-KR" altLang="en-US" sz="1800" dirty="0"/>
              <a:t>박스를 생성</a:t>
            </a:r>
            <a:endParaRPr kumimoji="1" lang="en-US" altLang="ko-KR" sz="1800" dirty="0"/>
          </a:p>
          <a:p>
            <a:endParaRPr kumimoji="1" lang="en-US" altLang="ko-KR" sz="1800" dirty="0"/>
          </a:p>
          <a:p>
            <a:r>
              <a:rPr kumimoji="1" lang="en" altLang="ko-KR" sz="1800" dirty="0"/>
              <a:t>SKINNY</a:t>
            </a:r>
            <a:r>
              <a:rPr kumimoji="1" lang="ko-KR" altLang="en-US" sz="1800" dirty="0"/>
              <a:t>와 동일한 </a:t>
            </a:r>
            <a:r>
              <a:rPr kumimoji="1" lang="ko-KR" altLang="en-US" sz="1800" dirty="0" err="1"/>
              <a:t>선형성</a:t>
            </a:r>
            <a:r>
              <a:rPr kumimoji="1" lang="ko-KR" altLang="en-US" sz="1800" dirty="0"/>
              <a:t> </a:t>
            </a:r>
            <a:r>
              <a:rPr kumimoji="1" lang="en-US" altLang="ko-KR" sz="1800" dirty="0"/>
              <a:t>128 </a:t>
            </a:r>
            <a:r>
              <a:rPr kumimoji="1" lang="ko-KR" altLang="en-US" sz="1800" dirty="0"/>
              <a:t>및 동일한 수의 비선형 연산 </a:t>
            </a:r>
            <a:r>
              <a:rPr kumimoji="1" lang="en-US" altLang="ko-KR" sz="1800" dirty="0"/>
              <a:t>8</a:t>
            </a:r>
            <a:r>
              <a:rPr kumimoji="1" lang="ko-KR" altLang="en-US" sz="1800" dirty="0"/>
              <a:t>을 갖는 </a:t>
            </a:r>
            <a:r>
              <a:rPr kumimoji="1" lang="en-US" altLang="ko-KR" sz="1800" dirty="0"/>
              <a:t>8</a:t>
            </a:r>
            <a:r>
              <a:rPr kumimoji="1" lang="ko-KR" altLang="en-US" sz="1800" dirty="0"/>
              <a:t>비트 </a:t>
            </a:r>
            <a:r>
              <a:rPr kumimoji="1" lang="en" altLang="ko-KR" sz="1800" dirty="0"/>
              <a:t>S-</a:t>
            </a:r>
            <a:r>
              <a:rPr kumimoji="1" lang="ko-KR" altLang="en-US" sz="1800" dirty="0"/>
              <a:t>박스를 생성하면서 </a:t>
            </a:r>
            <a:r>
              <a:rPr kumimoji="1" lang="en" altLang="ko-KR" sz="1800" dirty="0"/>
              <a:t>SKINNY</a:t>
            </a:r>
            <a:r>
              <a:rPr kumimoji="1" lang="ko-KR" altLang="en-US" sz="1800" dirty="0"/>
              <a:t>보다 </a:t>
            </a:r>
            <a:r>
              <a:rPr kumimoji="1" lang="ko-KR" altLang="en-US" sz="1800" dirty="0" err="1"/>
              <a:t>디퍼런셜</a:t>
            </a:r>
            <a:r>
              <a:rPr kumimoji="1" lang="ko-KR" altLang="en-US" sz="1800" dirty="0"/>
              <a:t> </a:t>
            </a:r>
            <a:r>
              <a:rPr kumimoji="1" lang="en-US" altLang="ko-KR" sz="1800" dirty="0"/>
              <a:t>32</a:t>
            </a:r>
            <a:r>
              <a:rPr kumimoji="1" lang="ko-KR" altLang="en-US" sz="1800" dirty="0"/>
              <a:t>가 더 우수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A2CAC39-98F7-544C-935B-47E4909037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3355" y="1152525"/>
            <a:ext cx="6506725" cy="5039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2926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38CBB1-6D65-BD48-9127-344738BF3A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 결론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161EDE3-9E85-B54B-9B4A-6176DA52F78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Side channel</a:t>
            </a:r>
          </a:p>
          <a:p>
            <a:endParaRPr lang="en-US" altLang="ko-KR" dirty="0"/>
          </a:p>
          <a:p>
            <a:r>
              <a:rPr lang="en" altLang="ko-KR" dirty="0"/>
              <a:t>Lightweight Block Cipher Design</a:t>
            </a:r>
          </a:p>
          <a:p>
            <a:endParaRPr lang="en" altLang="ko-KR" dirty="0"/>
          </a:p>
          <a:p>
            <a:r>
              <a:rPr kumimoji="1" lang="ko-KR" altLang="en-US" dirty="0"/>
              <a:t>혁신적인 디자인</a:t>
            </a:r>
            <a:endParaRPr kumimoji="1" lang="en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필요에 맞춘 암호화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소프트웨어 </a:t>
            </a:r>
            <a:r>
              <a:rPr kumimoji="1" lang="en-US" altLang="ko-KR" dirty="0"/>
              <a:t>vs </a:t>
            </a:r>
            <a:r>
              <a:rPr kumimoji="1" lang="ko-KR" altLang="en-US" dirty="0"/>
              <a:t>하드웨어</a:t>
            </a:r>
            <a:endParaRPr kumimoji="1" lang="en-US" altLang="ko-KR" dirty="0"/>
          </a:p>
          <a:p>
            <a:pPr lvl="1"/>
            <a:r>
              <a:rPr kumimoji="1" lang="en-US" altLang="ko-KR" dirty="0"/>
              <a:t>Latency, lightweight, conventional</a:t>
            </a:r>
          </a:p>
          <a:p>
            <a:endParaRPr kumimoji="1" lang="en-US" altLang="ko-KR" dirty="0"/>
          </a:p>
          <a:p>
            <a:pPr marL="0" indent="0">
              <a:buNone/>
            </a:pPr>
            <a:endParaRPr kumimoji="1"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C89680F-DA8E-654F-B9A3-B7473C957F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2643" y="1739690"/>
            <a:ext cx="5859357" cy="3965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0712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44999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9EDB1A-7F64-4546-88DD-5E54596DA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 </a:t>
            </a:r>
            <a:r>
              <a:rPr lang="ko-KR" altLang="en-US" dirty="0"/>
              <a:t>암호 설계 </a:t>
            </a:r>
            <a:r>
              <a:rPr lang="en-US" altLang="ko-KR" dirty="0"/>
              <a:t>AI</a:t>
            </a:r>
            <a:endParaRPr kumimoji="1"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F02DAB4-4F10-CC42-A0E5-5D0BC1BF2CE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신경 아키텍처 검색 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(Searching for Neural Architectures,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 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NAS):</a:t>
            </a:r>
          </a:p>
          <a:p>
            <a:pPr marL="457200" lvl="1" indent="0">
              <a:buNone/>
            </a:pP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인공 신경망 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(ANN) 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의 설계를 자동화</a:t>
            </a:r>
            <a:endParaRPr lang="en-US" altLang="ko-KR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pPr marL="457200" lvl="1" indent="0">
              <a:buNone/>
            </a:pP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사람이 설계한 아키텍처와 동등하거나 성능이 우수한 네트워크를 설계</a:t>
            </a:r>
            <a:endParaRPr lang="en-US" altLang="ko-KR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endParaRPr lang="en-US" altLang="ko-KR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pPr lvl="1"/>
            <a:r>
              <a:rPr lang="ko-KR" altLang="en-US" dirty="0" err="1">
                <a:solidFill>
                  <a:srgbClr val="202122"/>
                </a:solidFill>
                <a:latin typeface="Arial" panose="020B0604020202020204" pitchFamily="34" charset="0"/>
              </a:rPr>
              <a:t>강화학습</a:t>
            </a:r>
            <a:endParaRPr lang="en-US" altLang="ko-KR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pPr lvl="1"/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진화알고리즘</a:t>
            </a:r>
            <a:endParaRPr lang="en-US" altLang="ko-KR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pPr lvl="1"/>
            <a:endParaRPr lang="en" altLang="ko-KR" b="1" dirty="0"/>
          </a:p>
          <a:p>
            <a:r>
              <a:rPr lang="ko-KR" altLang="en-US" b="1" dirty="0"/>
              <a:t>암호 설계에 이러한 기법 적용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72C94F9-D099-984C-B0C9-EE8E166A2E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1851" y="1738796"/>
            <a:ext cx="1690204" cy="169020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7B14C77-90A7-C042-B1E8-84ECFE25BC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2148" y="3732070"/>
            <a:ext cx="3473893" cy="302433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71B200E-5F3F-F54E-AE84-16769A9620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9655" y="3037115"/>
            <a:ext cx="2701276" cy="3460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2890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58791C-AAC4-3D40-BAA1-5C3DE4CC2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 </a:t>
            </a:r>
            <a:r>
              <a:rPr kumimoji="1" lang="ko-KR" altLang="en-US" dirty="0"/>
              <a:t>관련 연구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9EEF46C-4E78-F942-A39F-3D73FE7F432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" altLang="ko-KR" sz="2400" dirty="0"/>
              <a:t>Modeling Power Efficiency of S-boxes Using Machine Learning</a:t>
            </a:r>
            <a:r>
              <a:rPr lang="en-US" altLang="ko-KR" sz="2400" dirty="0"/>
              <a:t>(2019)</a:t>
            </a:r>
            <a:endParaRPr lang="en" altLang="ko-KR" sz="2400" dirty="0"/>
          </a:p>
          <a:p>
            <a:pPr lvl="1"/>
            <a:r>
              <a:rPr lang="en" altLang="ko-KR" sz="2000" dirty="0"/>
              <a:t>S-box</a:t>
            </a:r>
            <a:r>
              <a:rPr lang="ko-KR" altLang="en-US" sz="2000" dirty="0"/>
              <a:t>가 전력 효율이 좋은지 아닌지를 예측하는 최초의 기계 학습 기반 접근 방식</a:t>
            </a:r>
            <a:endParaRPr lang="en" altLang="ko-KR" sz="2000" dirty="0"/>
          </a:p>
          <a:p>
            <a:endParaRPr lang="en" altLang="ko-KR" sz="2400" dirty="0"/>
          </a:p>
          <a:p>
            <a:r>
              <a:rPr kumimoji="1" lang="en" altLang="ko-KR" sz="2400" dirty="0"/>
              <a:t>Generating Cryptographic S-Boxes Using the Reinforcement Learning</a:t>
            </a:r>
            <a:r>
              <a:rPr kumimoji="1" lang="en-US" altLang="ko-KR" sz="2400" dirty="0"/>
              <a:t>(2021)</a:t>
            </a:r>
          </a:p>
          <a:p>
            <a:pPr lvl="1"/>
            <a:r>
              <a:rPr kumimoji="1" lang="ko-KR" altLang="en-US" sz="2000" dirty="0"/>
              <a:t>강화 학습을 통해 </a:t>
            </a:r>
            <a:r>
              <a:rPr kumimoji="1" lang="ko-KR" altLang="en-US" sz="2000" dirty="0" err="1"/>
              <a:t>부채널</a:t>
            </a:r>
            <a:r>
              <a:rPr kumimoji="1" lang="ko-KR" altLang="en-US" sz="2000" dirty="0"/>
              <a:t> 공격에 대한 대응책인 </a:t>
            </a:r>
            <a:r>
              <a:rPr kumimoji="1" lang="ko-KR" altLang="en-US" sz="2000" dirty="0" err="1"/>
              <a:t>마스킹</a:t>
            </a:r>
            <a:r>
              <a:rPr kumimoji="1" lang="ko-KR" altLang="en-US" sz="2000" dirty="0"/>
              <a:t> 기법을 효율적으로 적용할 수 있는 </a:t>
            </a:r>
            <a:r>
              <a:rPr kumimoji="1" lang="en" altLang="ko-KR" sz="2000" dirty="0"/>
              <a:t>S-box</a:t>
            </a:r>
            <a:r>
              <a:rPr kumimoji="1" lang="ko-KR" altLang="en-US" sz="2000" dirty="0" err="1"/>
              <a:t>를</a:t>
            </a:r>
            <a:r>
              <a:rPr kumimoji="1" lang="ko-KR" altLang="en-US" sz="2000" dirty="0"/>
              <a:t> 생성</a:t>
            </a:r>
          </a:p>
        </p:txBody>
      </p:sp>
    </p:spTree>
    <p:extLst>
      <p:ext uri="{BB962C8B-B14F-4D97-AF65-F5344CB8AC3E}">
        <p14:creationId xmlns:p14="http://schemas.microsoft.com/office/powerpoint/2010/main" val="12732509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7C57C0-BF65-8F40-9100-41C91A149F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ko-KR" sz="2800" dirty="0"/>
              <a:t>  Modeling Power Efficiency of S-boxes Using Machine Learning</a:t>
            </a:r>
            <a:endParaRPr kumimoji="1" lang="ko-KR" altLang="en-US" sz="2800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A963EC3-1F13-0545-A525-5B93535780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ko-KR" altLang="en-US" sz="2000" dirty="0"/>
              <a:t>암호학적으로 우수하고 전력 효율적인 </a:t>
            </a:r>
            <a:r>
              <a:rPr kumimoji="1" lang="en-US" altLang="ko-KR" sz="2000" dirty="0"/>
              <a:t>4</a:t>
            </a:r>
            <a:r>
              <a:rPr kumimoji="1" lang="en" altLang="ko-KR" sz="2000" dirty="0"/>
              <a:t>x4 S-box</a:t>
            </a:r>
            <a:r>
              <a:rPr kumimoji="1" lang="ko-KR" altLang="en-US" sz="2000" dirty="0" err="1"/>
              <a:t>를</a:t>
            </a:r>
            <a:r>
              <a:rPr kumimoji="1" lang="ko-KR" altLang="en-US" sz="2000" dirty="0"/>
              <a:t> 설계</a:t>
            </a:r>
            <a:endParaRPr kumimoji="1" lang="en-US" altLang="ko-KR" sz="2000" dirty="0"/>
          </a:p>
          <a:p>
            <a:endParaRPr kumimoji="1" lang="en-US" altLang="ko-KR" sz="2000" dirty="0"/>
          </a:p>
          <a:p>
            <a:r>
              <a:rPr kumimoji="1" lang="ko-KR" altLang="en-US" sz="2000" dirty="0"/>
              <a:t>상용 </a:t>
            </a:r>
            <a:r>
              <a:rPr kumimoji="1" lang="en-US" altLang="ko-KR" sz="2000" dirty="0"/>
              <a:t>CAD </a:t>
            </a:r>
            <a:r>
              <a:rPr kumimoji="1" lang="ko-KR" altLang="en-US" sz="2000" dirty="0"/>
              <a:t>도구를 사용하여 전력 소비를 결정하는 기존의 접근 방식은 시간이 많이 소요</a:t>
            </a:r>
            <a:endParaRPr kumimoji="1" lang="en-US" altLang="ko-KR" sz="2000" dirty="0"/>
          </a:p>
          <a:p>
            <a:endParaRPr kumimoji="1" lang="en-US" altLang="ko-KR" sz="2000" dirty="0"/>
          </a:p>
          <a:p>
            <a:r>
              <a:rPr kumimoji="1" lang="en" altLang="ko-KR" sz="2000" dirty="0" err="1"/>
              <a:t>Sbox</a:t>
            </a:r>
            <a:r>
              <a:rPr kumimoji="1" lang="ko-KR" altLang="en-US" sz="2000" dirty="0"/>
              <a:t>의 </a:t>
            </a:r>
            <a:r>
              <a:rPr kumimoji="1" lang="ko-KR" altLang="en-US" sz="2000" dirty="0" err="1"/>
              <a:t>부울</a:t>
            </a:r>
            <a:r>
              <a:rPr kumimoji="1" lang="ko-KR" altLang="en-US" sz="2000" dirty="0"/>
              <a:t> 함수 표현에서 전력 효율성을 신속하게 특성화해야 하는 자동화의 개발</a:t>
            </a:r>
            <a:endParaRPr kumimoji="1" lang="en-US" altLang="ko-KR" sz="2000" dirty="0"/>
          </a:p>
          <a:p>
            <a:pPr lvl="1"/>
            <a:r>
              <a:rPr kumimoji="1" lang="ko-KR" altLang="en-US" sz="1800" dirty="0"/>
              <a:t>기존 접근 방식보다 </a:t>
            </a:r>
            <a:r>
              <a:rPr kumimoji="1" lang="en-US" altLang="ko-KR" sz="1800" dirty="0"/>
              <a:t>14</a:t>
            </a:r>
            <a:r>
              <a:rPr kumimoji="1" lang="ko-KR" altLang="en-US" sz="1800" dirty="0"/>
              <a:t>배</a:t>
            </a:r>
            <a:endParaRPr kumimoji="1" lang="en-US" altLang="ko-KR" sz="1800" dirty="0"/>
          </a:p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016208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B03B36-EF59-5B49-A241-B9B52F684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" altLang="ko-KR" dirty="0"/>
              <a:t>S-box</a:t>
            </a:r>
            <a:r>
              <a:rPr lang="ko-KR" altLang="en-US" dirty="0"/>
              <a:t>의 전력 효율성 확인</a:t>
            </a:r>
            <a:endParaRPr kumimoji="1"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2BADBED-F660-084A-8CE5-944EB6123D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시뮬레이션 기반</a:t>
            </a:r>
            <a:r>
              <a:rPr lang="en-US" altLang="ko-KR" dirty="0"/>
              <a:t>, </a:t>
            </a:r>
            <a:r>
              <a:rPr lang="ko-KR" altLang="en-US" dirty="0"/>
              <a:t>확률론적 접근</a:t>
            </a:r>
            <a:endParaRPr lang="en-US" altLang="ko-KR" dirty="0"/>
          </a:p>
          <a:p>
            <a:endParaRPr lang="en-US" altLang="ko-KR" dirty="0"/>
          </a:p>
          <a:p>
            <a:endParaRPr kumimoji="1"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47E55C1-9F2C-1348-9B57-FD35F9419B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1063" y="1701865"/>
            <a:ext cx="8075800" cy="4505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7240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E56CBA-9286-AB4A-853F-EBB584AD9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 학습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A45D689-2C46-1749-B6EE-A3ACDCB65AD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" altLang="ko-KR" dirty="0"/>
              <a:t> S-box</a:t>
            </a:r>
            <a:r>
              <a:rPr lang="ko-KR" altLang="en-US" dirty="0"/>
              <a:t>의 </a:t>
            </a:r>
            <a:r>
              <a:rPr lang="en" altLang="ko-KR" dirty="0"/>
              <a:t>AOI </a:t>
            </a:r>
            <a:r>
              <a:rPr lang="ko-KR" altLang="en-US" dirty="0"/>
              <a:t>구현</a:t>
            </a:r>
            <a:r>
              <a:rPr lang="en-US" altLang="ko-KR" dirty="0"/>
              <a:t>(</a:t>
            </a:r>
            <a:r>
              <a:rPr lang="en" altLang="ko-KR" dirty="0"/>
              <a:t>LUT </a:t>
            </a:r>
            <a:r>
              <a:rPr lang="ko-KR" altLang="en-US" dirty="0"/>
              <a:t>기반</a:t>
            </a:r>
            <a:r>
              <a:rPr lang="en-US" altLang="ko-KR" dirty="0"/>
              <a:t>)</a:t>
            </a:r>
            <a:r>
              <a:rPr lang="ko-KR" altLang="en-US" dirty="0"/>
              <a:t>을 위한 동적 전력 소비</a:t>
            </a:r>
            <a:endParaRPr lang="en-US" altLang="ko-KR" dirty="0"/>
          </a:p>
          <a:p>
            <a:endParaRPr kumimoji="1" lang="en-US" altLang="ko-KR" dirty="0"/>
          </a:p>
          <a:p>
            <a:r>
              <a:rPr lang="ko-KR" altLang="en-US" dirty="0"/>
              <a:t>기계 학습 모델 지도 학습 접근</a:t>
            </a:r>
            <a:endParaRPr lang="en-US" altLang="ko-KR" dirty="0"/>
          </a:p>
          <a:p>
            <a:pPr lvl="1"/>
            <a:r>
              <a:rPr lang="en" altLang="ko-KR" dirty="0"/>
              <a:t>S-box</a:t>
            </a:r>
            <a:r>
              <a:rPr lang="ko-KR" altLang="en-US" dirty="0"/>
              <a:t>의 정확한 동적 전력을 보고</a:t>
            </a:r>
            <a:r>
              <a:rPr lang="en-US" altLang="ko-KR" dirty="0"/>
              <a:t> X</a:t>
            </a:r>
          </a:p>
          <a:p>
            <a:pPr lvl="1"/>
            <a:r>
              <a:rPr lang="ko-KR" altLang="en-US" dirty="0"/>
              <a:t>전력 효율인지 아닌지를 보고</a:t>
            </a:r>
            <a:endParaRPr lang="en-US" altLang="ko-KR" dirty="0"/>
          </a:p>
          <a:p>
            <a:pPr lvl="1"/>
            <a:r>
              <a:rPr lang="ko-KR" altLang="en-US" dirty="0"/>
              <a:t>회귀가 아닌 분류에 문제를 매핑</a:t>
            </a:r>
            <a:endParaRPr kumimoji="1" lang="ko-KR" altLang="en-US" dirty="0"/>
          </a:p>
          <a:p>
            <a:pPr marL="0" indent="0">
              <a:buNone/>
            </a:pPr>
            <a:endParaRPr lang="en-US" altLang="ko-KR" dirty="0"/>
          </a:p>
          <a:p>
            <a:r>
              <a:rPr lang="ko-KR" altLang="en-US" dirty="0"/>
              <a:t>사전 정의된 </a:t>
            </a:r>
            <a:r>
              <a:rPr lang="ko-KR" altLang="en-US" dirty="0" err="1"/>
              <a:t>임계값</a:t>
            </a:r>
            <a:r>
              <a:rPr lang="ko-KR" altLang="en-US" dirty="0"/>
              <a:t> 전력 </a:t>
            </a:r>
            <a:r>
              <a:rPr lang="en" altLang="ko-KR" dirty="0" err="1"/>
              <a:t>Pth</a:t>
            </a:r>
            <a:r>
              <a:rPr lang="ko-KR" altLang="en-US" dirty="0"/>
              <a:t>가 주어지고 나쁨 </a:t>
            </a:r>
            <a:r>
              <a:rPr lang="en-US" altLang="ko-KR" dirty="0"/>
              <a:t>0, </a:t>
            </a:r>
            <a:r>
              <a:rPr lang="ko-KR" altLang="en-US" dirty="0"/>
              <a:t> 양호 </a:t>
            </a:r>
            <a:r>
              <a:rPr lang="en-US" altLang="ko-KR" dirty="0"/>
              <a:t>1</a:t>
            </a:r>
            <a:r>
              <a:rPr lang="ko-KR" altLang="en-US" dirty="0"/>
              <a:t> 로 분류  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47027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176E4B-4CDC-AD4A-8DC5-EC74781BE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 학습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3421BCC-4B2C-2744-95B3-85B917F7D3B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유전자 </a:t>
            </a:r>
            <a:r>
              <a:rPr lang="ko-KR" altLang="en-US" dirty="0" err="1"/>
              <a:t>알고리듬을</a:t>
            </a:r>
            <a:r>
              <a:rPr lang="ko-KR" altLang="en-US" dirty="0"/>
              <a:t> 사용하여 </a:t>
            </a:r>
            <a:br>
              <a:rPr lang="en-US" altLang="ko-KR" dirty="0"/>
            </a:br>
            <a:r>
              <a:rPr lang="en-US" altLang="ko-KR" dirty="0"/>
              <a:t>4</a:t>
            </a:r>
            <a:r>
              <a:rPr lang="ko-KR" altLang="en-US" dirty="0"/>
              <a:t>의 미분 </a:t>
            </a:r>
            <a:r>
              <a:rPr lang="ko-KR" altLang="en-US" dirty="0" err="1"/>
              <a:t>균일성과</a:t>
            </a:r>
            <a:r>
              <a:rPr lang="ko-KR" altLang="en-US" dirty="0"/>
              <a:t> 비선형성을 갖는 </a:t>
            </a:r>
            <a:br>
              <a:rPr lang="en-US" altLang="ko-KR" dirty="0"/>
            </a:br>
            <a:r>
              <a:rPr lang="ko-KR" altLang="en-US" dirty="0"/>
              <a:t>암호화적으로 강력한 </a:t>
            </a:r>
            <a:r>
              <a:rPr lang="en" altLang="ko-KR" dirty="0"/>
              <a:t>S-</a:t>
            </a:r>
            <a:r>
              <a:rPr lang="ko-KR" altLang="en-US" dirty="0"/>
              <a:t>박스 </a:t>
            </a:r>
            <a:r>
              <a:rPr lang="en-US" altLang="ko-KR" dirty="0"/>
              <a:t>10000</a:t>
            </a:r>
            <a:r>
              <a:rPr lang="ko-KR" altLang="en-US" dirty="0"/>
              <a:t>개의 목록으로 시작</a:t>
            </a:r>
            <a:endParaRPr lang="en-US" altLang="ko-KR" dirty="0"/>
          </a:p>
          <a:p>
            <a:endParaRPr kumimoji="1" lang="en-US" altLang="ko-KR" dirty="0"/>
          </a:p>
          <a:p>
            <a:r>
              <a:rPr lang="en" altLang="ko-KR" dirty="0"/>
              <a:t>130µW </a:t>
            </a:r>
            <a:r>
              <a:rPr lang="ko-KR" altLang="en-US" dirty="0"/>
              <a:t>전력 값을 </a:t>
            </a:r>
            <a:r>
              <a:rPr lang="ko-KR" altLang="en-US" dirty="0" err="1"/>
              <a:t>임계값으로</a:t>
            </a:r>
            <a:r>
              <a:rPr lang="ko-KR" altLang="en-US" dirty="0"/>
              <a:t> 선택</a:t>
            </a:r>
            <a:endParaRPr lang="en-US" altLang="ko-KR" dirty="0"/>
          </a:p>
          <a:p>
            <a:r>
              <a:rPr lang="ko-KR" altLang="en-US" dirty="0"/>
              <a:t>데이터 세트 </a:t>
            </a:r>
            <a:r>
              <a:rPr lang="en" altLang="ko-KR" dirty="0"/>
              <a:t>S-box</a:t>
            </a:r>
            <a:r>
              <a:rPr lang="ko-KR" altLang="en-US" dirty="0"/>
              <a:t> </a:t>
            </a:r>
            <a:br>
              <a:rPr lang="en-US" altLang="ko-KR" dirty="0"/>
            </a:br>
            <a:r>
              <a:rPr lang="ko-KR" altLang="en-US" dirty="0"/>
              <a:t>동적 전력 값이 </a:t>
            </a:r>
            <a:r>
              <a:rPr lang="en-US" altLang="ko-KR" dirty="0"/>
              <a:t>130µ</a:t>
            </a:r>
            <a:r>
              <a:rPr lang="en" altLang="ko-KR" dirty="0"/>
              <a:t>W</a:t>
            </a:r>
            <a:r>
              <a:rPr lang="ko-KR" altLang="en-US" dirty="0"/>
              <a:t> 이상</a:t>
            </a:r>
            <a:r>
              <a:rPr lang="en" altLang="ko-KR" dirty="0"/>
              <a:t>(</a:t>
            </a:r>
            <a:r>
              <a:rPr lang="ko-KR" altLang="en-US" dirty="0"/>
              <a:t>좋은 </a:t>
            </a:r>
            <a:r>
              <a:rPr lang="en" altLang="ko-KR" dirty="0"/>
              <a:t>S-box</a:t>
            </a:r>
            <a:r>
              <a:rPr lang="en-US" altLang="ko-KR" dirty="0"/>
              <a:t>) 5000</a:t>
            </a:r>
            <a:r>
              <a:rPr lang="ko-KR" altLang="en-US" dirty="0"/>
              <a:t>개</a:t>
            </a:r>
            <a:br>
              <a:rPr lang="en-US" altLang="ko-KR" dirty="0"/>
            </a:br>
            <a:r>
              <a:rPr lang="ko-KR" altLang="en-US" dirty="0"/>
              <a:t>동적 전력 값이 </a:t>
            </a:r>
            <a:r>
              <a:rPr lang="en-US" altLang="ko-KR" dirty="0"/>
              <a:t>130µ</a:t>
            </a:r>
            <a:r>
              <a:rPr lang="en" altLang="ko-KR" dirty="0"/>
              <a:t>W</a:t>
            </a:r>
            <a:r>
              <a:rPr lang="ko-KR" altLang="en-US" dirty="0"/>
              <a:t> 미만 </a:t>
            </a:r>
            <a:r>
              <a:rPr lang="en" altLang="ko-KR" dirty="0"/>
              <a:t>(</a:t>
            </a:r>
            <a:r>
              <a:rPr lang="ko-KR" altLang="en-US" dirty="0"/>
              <a:t>나쁜 </a:t>
            </a:r>
            <a:r>
              <a:rPr lang="en" altLang="ko-KR" dirty="0"/>
              <a:t>S-box</a:t>
            </a:r>
            <a:r>
              <a:rPr lang="en-US" altLang="ko-KR" dirty="0"/>
              <a:t>) 5000</a:t>
            </a:r>
            <a:r>
              <a:rPr lang="ko-KR" altLang="en-US" dirty="0"/>
              <a:t>개</a:t>
            </a:r>
            <a:br>
              <a:rPr lang="en-US" altLang="ko-KR" dirty="0"/>
            </a:b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373760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3926FB-6B45-AD46-A497-040B9E2595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ko-KR" sz="2800" dirty="0"/>
              <a:t> </a:t>
            </a:r>
            <a:r>
              <a:rPr kumimoji="1" lang="en" altLang="ko-KR" sz="2800" dirty="0"/>
              <a:t>Generating Cryptographic S-Boxes Using the Reinforcement Learning</a:t>
            </a:r>
            <a:endParaRPr kumimoji="1" lang="ko-KR" altLang="en-US" sz="2800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8A24866-FAF9-3240-B9D7-374158D5133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 err="1"/>
              <a:t>부채널</a:t>
            </a:r>
            <a:r>
              <a:rPr lang="ko-KR" altLang="en-US" sz="2400" dirty="0"/>
              <a:t> 공격</a:t>
            </a:r>
            <a:r>
              <a:rPr lang="en-US" altLang="ko-KR" sz="2400" dirty="0"/>
              <a:t>(</a:t>
            </a:r>
            <a:r>
              <a:rPr lang="ko-KR" altLang="en-US" sz="2400" dirty="0"/>
              <a:t>전자파 등으로 </a:t>
            </a:r>
            <a:r>
              <a:rPr lang="ko-KR" altLang="en-US" sz="2400" dirty="0" err="1"/>
              <a:t>키값</a:t>
            </a:r>
            <a:r>
              <a:rPr lang="ko-KR" altLang="en-US" sz="2400" dirty="0"/>
              <a:t> 탐지</a:t>
            </a:r>
            <a:r>
              <a:rPr lang="en-US" altLang="ko-KR" sz="2400" dirty="0"/>
              <a:t>) </a:t>
            </a:r>
            <a:r>
              <a:rPr lang="ko-KR" altLang="en-US" sz="2400" dirty="0"/>
              <a:t>대응을 잘 하면서도 안정적인 </a:t>
            </a:r>
            <a:r>
              <a:rPr lang="en" altLang="ko-KR" sz="2400" dirty="0"/>
              <a:t>S-Box(</a:t>
            </a:r>
            <a:r>
              <a:rPr lang="ko-KR" altLang="en-US" sz="2400" dirty="0" err="1"/>
              <a:t>암호학에서</a:t>
            </a:r>
            <a:r>
              <a:rPr lang="ko-KR" altLang="en-US" sz="2400" dirty="0"/>
              <a:t> 필수적인 구성요소</a:t>
            </a:r>
            <a:r>
              <a:rPr lang="en-US" altLang="ko-KR" sz="2400" dirty="0"/>
              <a:t>)</a:t>
            </a:r>
            <a:r>
              <a:rPr lang="ko-KR" altLang="en-US" sz="2400" dirty="0" err="1"/>
              <a:t>를</a:t>
            </a:r>
            <a:r>
              <a:rPr lang="ko-KR" altLang="en-US" sz="2400" dirty="0"/>
              <a:t> 만드는 것이 중요함</a:t>
            </a:r>
            <a:r>
              <a:rPr lang="en-US" altLang="ko-KR" sz="2400" dirty="0"/>
              <a:t>.</a:t>
            </a:r>
            <a:br>
              <a:rPr lang="ko-KR" altLang="en-US" sz="2400" dirty="0"/>
            </a:br>
            <a:endParaRPr lang="en-US" altLang="ko-KR" sz="2400" dirty="0"/>
          </a:p>
          <a:p>
            <a:r>
              <a:rPr lang="en" altLang="ko-KR" sz="2400" dirty="0"/>
              <a:t>S-Box</a:t>
            </a:r>
            <a:r>
              <a:rPr lang="ko-KR" altLang="en-US" sz="2400" dirty="0"/>
              <a:t>는 </a:t>
            </a:r>
            <a:r>
              <a:rPr lang="en" altLang="ko-KR" sz="2400" dirty="0" err="1"/>
              <a:t>Algebric</a:t>
            </a:r>
            <a:r>
              <a:rPr lang="en" altLang="ko-KR" sz="2400" dirty="0"/>
              <a:t> Normal Form</a:t>
            </a:r>
            <a:r>
              <a:rPr lang="ko-KR" altLang="en-US" sz="2400" dirty="0" err="1"/>
              <a:t>으로</a:t>
            </a:r>
            <a:r>
              <a:rPr lang="ko-KR" altLang="en-US" sz="2400" dirty="0"/>
              <a:t> </a:t>
            </a:r>
            <a:r>
              <a:rPr lang="ko-KR" altLang="en-US" sz="2400" dirty="0" err="1"/>
              <a:t>표현가능해</a:t>
            </a:r>
            <a:r>
              <a:rPr lang="ko-KR" altLang="en-US" sz="2400" dirty="0"/>
              <a:t> </a:t>
            </a:r>
            <a:r>
              <a:rPr lang="en" altLang="ko-KR" sz="2400" dirty="0"/>
              <a:t>AND, XOR </a:t>
            </a:r>
            <a:r>
              <a:rPr lang="ko-KR" altLang="en-US" sz="2400" dirty="0"/>
              <a:t>등을 중첩해 생성 가능한데</a:t>
            </a:r>
            <a:r>
              <a:rPr lang="en-US" altLang="ko-KR" sz="2400" dirty="0"/>
              <a:t>, </a:t>
            </a:r>
            <a:r>
              <a:rPr lang="ko-KR" altLang="en-US" sz="2400" dirty="0"/>
              <a:t>명확한 </a:t>
            </a:r>
            <a:r>
              <a:rPr lang="ko-KR" altLang="en-US" sz="2400" dirty="0" err="1"/>
              <a:t>리워드도</a:t>
            </a:r>
            <a:r>
              <a:rPr lang="ko-KR" altLang="en-US" sz="2400" dirty="0"/>
              <a:t> 잇고 </a:t>
            </a:r>
            <a:r>
              <a:rPr lang="en" altLang="ko-KR" sz="2400" dirty="0"/>
              <a:t>MDP</a:t>
            </a:r>
            <a:r>
              <a:rPr lang="ko-KR" altLang="en-US" sz="2400" dirty="0" err="1"/>
              <a:t>를</a:t>
            </a:r>
            <a:r>
              <a:rPr lang="ko-KR" altLang="en-US" sz="2400" dirty="0"/>
              <a:t> 정의하기 용이해 강화학습으로 접근</a:t>
            </a:r>
            <a:br>
              <a:rPr lang="ko-KR" altLang="en-US" sz="2400" dirty="0"/>
            </a:br>
            <a:endParaRPr lang="en-US" altLang="ko-KR" sz="2400" dirty="0"/>
          </a:p>
          <a:p>
            <a:r>
              <a:rPr lang="ko-KR" altLang="en-US" sz="2400" dirty="0"/>
              <a:t>기존에 존재하지 않던 구조의 </a:t>
            </a:r>
            <a:r>
              <a:rPr lang="en" altLang="ko-KR" sz="2400" dirty="0"/>
              <a:t>S-Box</a:t>
            </a:r>
            <a:r>
              <a:rPr lang="ko-KR" altLang="en-US" sz="2400" dirty="0" err="1"/>
              <a:t>를</a:t>
            </a:r>
            <a:r>
              <a:rPr lang="ko-KR" altLang="en-US" sz="2400" dirty="0"/>
              <a:t> 생성했고 몇 가지 </a:t>
            </a:r>
            <a:r>
              <a:rPr lang="en" altLang="ko-KR" sz="2400" dirty="0"/>
              <a:t>S-Box</a:t>
            </a:r>
            <a:r>
              <a:rPr lang="ko-KR" altLang="en-US" sz="2400" dirty="0"/>
              <a:t>는 기존 휴리스틱으로 만든 </a:t>
            </a:r>
            <a:r>
              <a:rPr lang="en" altLang="ko-KR" sz="2400" dirty="0"/>
              <a:t>S-Box</a:t>
            </a:r>
            <a:r>
              <a:rPr lang="ko-KR" altLang="en-US" sz="2400" dirty="0"/>
              <a:t>보다 더 좋은 성능을 냄</a:t>
            </a:r>
            <a:endParaRPr lang="en-US" altLang="ko-KR" sz="2400" dirty="0"/>
          </a:p>
          <a:p>
            <a:endParaRPr kumimoji="1" lang="en-US" altLang="ko-KR" sz="2400" dirty="0"/>
          </a:p>
          <a:p>
            <a:endParaRPr kumimoji="1"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046148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DBEC3F-6068-C74C-BFCF-783D46D067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 강화 학습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3AB72CC-BF67-234C-8FA9-8CE1B69583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kumimoji="1" lang="en" altLang="ko-KR" sz="1800" dirty="0"/>
              <a:t>S-box </a:t>
            </a:r>
            <a:r>
              <a:rPr kumimoji="1" lang="ko-KR" altLang="en-US" sz="1800" dirty="0"/>
              <a:t>생성 방법은 현재 </a:t>
            </a:r>
            <a:r>
              <a:rPr kumimoji="1" lang="en" altLang="ko-KR" sz="1800" dirty="0"/>
              <a:t>S-box</a:t>
            </a:r>
            <a:r>
              <a:rPr kumimoji="1" lang="ko-KR" altLang="en-US" sz="1800" dirty="0"/>
              <a:t>의 비트 슬라이스 구현에 비트 연산을 </a:t>
            </a:r>
            <a:r>
              <a:rPr kumimoji="1" lang="ko-KR" altLang="en-US" sz="1800" dirty="0" err="1"/>
              <a:t>스택하는</a:t>
            </a:r>
            <a:r>
              <a:rPr kumimoji="1" lang="ko-KR" altLang="en-US" sz="1800" dirty="0"/>
              <a:t> 작업을 반복하여 다음 </a:t>
            </a:r>
            <a:r>
              <a:rPr kumimoji="1" lang="en" altLang="ko-KR" sz="1800" dirty="0"/>
              <a:t>S-box</a:t>
            </a:r>
            <a:r>
              <a:rPr kumimoji="1" lang="ko-KR" altLang="en-US" sz="1800" dirty="0"/>
              <a:t>의 비트 슬라이스 구현을 유도</a:t>
            </a:r>
            <a:endParaRPr kumimoji="1" lang="en-US" altLang="ko-KR" sz="1800" dirty="0"/>
          </a:p>
          <a:p>
            <a:pPr lvl="1"/>
            <a:r>
              <a:rPr kumimoji="1" lang="en" altLang="ko-KR" sz="1400" dirty="0"/>
              <a:t>S-box</a:t>
            </a:r>
            <a:r>
              <a:rPr kumimoji="1" lang="ko-KR" altLang="en-US" sz="1400" dirty="0"/>
              <a:t>와 비트 슬라이스 구현이 동시에 생성</a:t>
            </a:r>
            <a:endParaRPr kumimoji="1" lang="en" altLang="ko-KR" sz="1400" dirty="0"/>
          </a:p>
          <a:p>
            <a:r>
              <a:rPr kumimoji="1" lang="en" altLang="ko-KR" sz="1800" dirty="0"/>
              <a:t>RL </a:t>
            </a:r>
            <a:r>
              <a:rPr kumimoji="1" lang="ko-KR" altLang="en-US" sz="1800" dirty="0"/>
              <a:t>문제는 상태</a:t>
            </a:r>
            <a:r>
              <a:rPr kumimoji="1" lang="en-US" altLang="ko-KR" sz="1800" dirty="0"/>
              <a:t>, </a:t>
            </a:r>
            <a:r>
              <a:rPr kumimoji="1" lang="ko-KR" altLang="en-US" sz="1800" dirty="0"/>
              <a:t>동작</a:t>
            </a:r>
            <a:r>
              <a:rPr kumimoji="1" lang="en-US" altLang="ko-KR" sz="1800" dirty="0"/>
              <a:t>, </a:t>
            </a:r>
            <a:r>
              <a:rPr kumimoji="1" lang="ko-KR" altLang="en-US" sz="1800" dirty="0"/>
              <a:t>상태 전환 및 보상의 네 가지 핵심 요소</a:t>
            </a:r>
            <a:endParaRPr kumimoji="1" lang="en-US" altLang="ko-KR" sz="1800" dirty="0"/>
          </a:p>
          <a:p>
            <a:r>
              <a:rPr kumimoji="1" lang="en" altLang="ko-KR" sz="1800" dirty="0"/>
              <a:t>AND-XOR </a:t>
            </a:r>
            <a:r>
              <a:rPr kumimoji="1" lang="ko-KR" altLang="en-US" sz="1800" dirty="0"/>
              <a:t>또는 </a:t>
            </a:r>
            <a:r>
              <a:rPr kumimoji="1" lang="en" altLang="ko-KR" sz="1800" dirty="0"/>
              <a:t>XOR </a:t>
            </a:r>
            <a:r>
              <a:rPr kumimoji="1" lang="ko-KR" altLang="en-US" sz="1800" dirty="0"/>
              <a:t>연산을 </a:t>
            </a:r>
            <a:r>
              <a:rPr kumimoji="1" lang="en" altLang="ko-KR" sz="1800" dirty="0"/>
              <a:t>IS</a:t>
            </a:r>
            <a:r>
              <a:rPr kumimoji="1" lang="ko-KR" altLang="en-US" sz="1800" dirty="0"/>
              <a:t>에 누적하여 </a:t>
            </a:r>
            <a:r>
              <a:rPr kumimoji="1" lang="en" altLang="ko-KR" sz="1800" dirty="0"/>
              <a:t>S-box</a:t>
            </a:r>
            <a:r>
              <a:rPr kumimoji="1" lang="ko-KR" altLang="en-US" sz="1800" dirty="0" err="1"/>
              <a:t>를</a:t>
            </a:r>
            <a:r>
              <a:rPr kumimoji="1" lang="ko-KR" altLang="en-US" sz="1800" dirty="0"/>
              <a:t> 업데이트하고 생성합니다</a:t>
            </a:r>
            <a:r>
              <a:rPr kumimoji="1" lang="en-US" altLang="ko-KR" sz="1800" dirty="0"/>
              <a:t>. </a:t>
            </a:r>
            <a:r>
              <a:rPr kumimoji="1" lang="en" altLang="ko-KR" sz="1800" dirty="0"/>
              <a:t>RL </a:t>
            </a:r>
            <a:r>
              <a:rPr kumimoji="1" lang="ko-KR" altLang="en-US" sz="1800" dirty="0"/>
              <a:t>에이전트가 </a:t>
            </a:r>
            <a:r>
              <a:rPr kumimoji="1" lang="en" altLang="ko-KR" sz="1800" dirty="0"/>
              <a:t>AND-XOR </a:t>
            </a:r>
            <a:r>
              <a:rPr kumimoji="1" lang="ko-KR" altLang="en-US" sz="1800" dirty="0"/>
              <a:t>연산을 사용하는 경우 환경은 </a:t>
            </a:r>
            <a:r>
              <a:rPr kumimoji="1" lang="en" altLang="ko-KR" sz="1800" dirty="0"/>
              <a:t>S-box</a:t>
            </a:r>
            <a:r>
              <a:rPr kumimoji="1" lang="ko-KR" altLang="en-US" sz="1800" dirty="0"/>
              <a:t>의 암호화 속성을 확인하고 환경의 보상 설정에 따라 </a:t>
            </a:r>
            <a:r>
              <a:rPr kumimoji="1" lang="en" altLang="ko-KR" sz="1800" dirty="0"/>
              <a:t>RL </a:t>
            </a:r>
            <a:r>
              <a:rPr kumimoji="1" lang="ko-KR" altLang="en-US" sz="1800" dirty="0"/>
              <a:t>에이전트에게 보상을 제공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CBDE077-F909-C342-A0EB-0A200779A7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2825" y="3604879"/>
            <a:ext cx="8894957" cy="2724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352669"/>
      </p:ext>
    </p:extLst>
  </p:cSld>
  <p:clrMapOvr>
    <a:masterClrMapping/>
  </p:clrMapOvr>
</p:sld>
</file>

<file path=ppt/theme/theme1.xml><?xml version="1.0" encoding="utf-8"?>
<a:theme xmlns:a="http://schemas.openxmlformats.org/drawingml/2006/main" name="CryptoCraft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2">
      <a:majorFont>
        <a:latin typeface="Arial"/>
        <a:ea typeface="맑은 고딕"/>
        <a:cs typeface=""/>
      </a:majorFont>
      <a:minorFont>
        <a:latin typeface="Arial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제목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2">
      <a:majorFont>
        <a:latin typeface="Arial"/>
        <a:ea typeface="맑은 고딕"/>
        <a:cs typeface=""/>
      </a:majorFont>
      <a:minorFont>
        <a:latin typeface="Arial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621</TotalTime>
  <Words>500</Words>
  <Application>Microsoft Macintosh PowerPoint</Application>
  <PresentationFormat>와이드스크린</PresentationFormat>
  <Paragraphs>84</Paragraphs>
  <Slides>14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14</vt:i4>
      </vt:variant>
    </vt:vector>
  </HeadingPairs>
  <TitlesOfParts>
    <vt:vector size="18" baseType="lpstr">
      <vt:lpstr>맑은 고딕</vt:lpstr>
      <vt:lpstr>Arial</vt:lpstr>
      <vt:lpstr>CryptoCraft 테마</vt:lpstr>
      <vt:lpstr>제목 테마</vt:lpstr>
      <vt:lpstr>머신러닝과 암호 설계 아이디어</vt:lpstr>
      <vt:lpstr> 암호 설계 AI</vt:lpstr>
      <vt:lpstr> 관련 연구</vt:lpstr>
      <vt:lpstr>  Modeling Power Efficiency of S-boxes Using Machine Learning</vt:lpstr>
      <vt:lpstr>S-box의 전력 효율성 확인</vt:lpstr>
      <vt:lpstr> 학습</vt:lpstr>
      <vt:lpstr> 학습</vt:lpstr>
      <vt:lpstr> Generating Cryptographic S-Boxes Using the Reinforcement Learning</vt:lpstr>
      <vt:lpstr> 강화 학습</vt:lpstr>
      <vt:lpstr> 강화 학습</vt:lpstr>
      <vt:lpstr> 보상</vt:lpstr>
      <vt:lpstr> 결과</vt:lpstr>
      <vt:lpstr> 결론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HD</dc:creator>
  <cp:lastModifiedBy>김현준</cp:lastModifiedBy>
  <cp:revision>65</cp:revision>
  <dcterms:created xsi:type="dcterms:W3CDTF">2019-03-05T04:29:07Z</dcterms:created>
  <dcterms:modified xsi:type="dcterms:W3CDTF">2022-05-16T04:04:15Z</dcterms:modified>
</cp:coreProperties>
</file>